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p:sldMasterIdLst>
    <p:sldMasterId id="2147483648" r:id="rId1"/>
  </p:sldMasterIdLst>
  <p:notesMasterIdLst>
    <p:notesMasterId r:id="rId30"/>
  </p:notesMasterIdLst>
  <p:sldIdLst>
    <p:sldId id="341" r:id="rId2"/>
    <p:sldId id="347" r:id="rId3"/>
    <p:sldId id="332" r:id="rId4"/>
    <p:sldId id="333" r:id="rId5"/>
    <p:sldId id="342" r:id="rId6"/>
    <p:sldId id="343" r:id="rId7"/>
    <p:sldId id="304" r:id="rId8"/>
    <p:sldId id="305" r:id="rId9"/>
    <p:sldId id="306" r:id="rId10"/>
    <p:sldId id="307" r:id="rId11"/>
    <p:sldId id="338" r:id="rId12"/>
    <p:sldId id="345" r:id="rId13"/>
    <p:sldId id="310" r:id="rId14"/>
    <p:sldId id="339" r:id="rId15"/>
    <p:sldId id="326" r:id="rId16"/>
    <p:sldId id="313" r:id="rId17"/>
    <p:sldId id="340" r:id="rId18"/>
    <p:sldId id="315" r:id="rId19"/>
    <p:sldId id="316" r:id="rId20"/>
    <p:sldId id="317" r:id="rId21"/>
    <p:sldId id="318" r:id="rId22"/>
    <p:sldId id="319" r:id="rId23"/>
    <p:sldId id="320" r:id="rId24"/>
    <p:sldId id="344" r:id="rId25"/>
    <p:sldId id="322" r:id="rId26"/>
    <p:sldId id="323" r:id="rId27"/>
    <p:sldId id="324" r:id="rId28"/>
    <p:sldId id="325" r:id="rId29"/>
  </p:sldIdLst>
  <p:sldSz cx="18288000" cy="10287000"/>
  <p:notesSz cx="6858000" cy="9144000"/>
  <p:embeddedFontLst>
    <p:embeddedFont>
      <p:font typeface="Book Antiqua" panose="02040602050305030304" pitchFamily="18" charset="0"/>
      <p:regular r:id="rId31"/>
      <p:bold r:id="rId32"/>
      <p:italic r:id="rId33"/>
      <p:boldItalic r:id="rId34"/>
    </p:embeddedFont>
    <p:embeddedFont>
      <p:font typeface="Century Gothic" panose="020B0502020202020204" pitchFamily="34"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jXHMbB2jMO454Bk5sVIAiyaejsi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FDD"/>
    <a:srgbClr val="EEF0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88A3CA-45A3-49D6-AD70-877FF74B94B1}">
  <a:tblStyle styleId="{0788A3CA-45A3-49D6-AD70-877FF74B94B1}" styleName="Table_0">
    <a:wholeTbl>
      <a:tcTxStyle b="off" i="off">
        <a:font>
          <a:latin typeface="Century Gothic"/>
          <a:ea typeface="Century Gothic"/>
          <a:cs typeface="Century Gothic"/>
        </a:font>
        <a:schemeClr val="dk1"/>
      </a:tcTxStyle>
      <a:tcStyle>
        <a:tcBdr>
          <a:left>
            <a:ln w="12700" cap="flat" cmpd="sng">
              <a:solidFill>
                <a:schemeClr val="accent1"/>
              </a:solidFill>
              <a:prstDash val="solid"/>
              <a:round/>
              <a:headEnd type="none" w="sm" len="sm"/>
              <a:tailEnd type="none" w="sm" len="sm"/>
            </a:ln>
          </a:left>
          <a:right>
            <a:ln w="12700" cap="flat" cmpd="sng">
              <a:solidFill>
                <a:schemeClr val="accent1"/>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12700" cap="flat" cmpd="sng">
              <a:solidFill>
                <a:schemeClr val="accent1"/>
              </a:solidFill>
              <a:prstDash val="solid"/>
              <a:round/>
              <a:headEnd type="none" w="sm" len="sm"/>
              <a:tailEnd type="none" w="sm" len="sm"/>
            </a:ln>
          </a:insideH>
          <a:insideV>
            <a:ln w="12700" cap="flat" cmpd="sng">
              <a:solidFill>
                <a:schemeClr val="accent1"/>
              </a:solidFill>
              <a:prstDash val="solid"/>
              <a:round/>
              <a:headEnd type="none" w="sm" len="sm"/>
              <a:tailEnd type="none" w="sm" len="sm"/>
            </a:ln>
          </a:insideV>
        </a:tcBdr>
        <a:fill>
          <a:solidFill>
            <a:srgbClr val="EEF0EF"/>
          </a:solidFill>
        </a:fill>
      </a:tcStyle>
    </a:wholeTbl>
    <a:band1H>
      <a:tcTxStyle b="off" i="off"/>
      <a:tcStyle>
        <a:tcBdr/>
        <a:fill>
          <a:solidFill>
            <a:srgbClr val="DBDFDD"/>
          </a:solidFill>
        </a:fill>
      </a:tcStyle>
    </a:band1H>
    <a:band2H>
      <a:tcTxStyle b="off" i="off"/>
      <a:tcStyle>
        <a:tcBdr/>
      </a:tcStyle>
    </a:band2H>
    <a:band1V>
      <a:tcTxStyle b="off" i="off"/>
      <a:tcStyle>
        <a:tcBdr/>
        <a:fill>
          <a:solidFill>
            <a:srgbClr val="DBDFD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1"/>
              </a:solidFill>
              <a:prstDash val="solid"/>
              <a:round/>
              <a:headEnd type="none" w="sm" len="sm"/>
              <a:tailEnd type="none" w="sm" len="sm"/>
            </a:ln>
          </a:top>
        </a:tcBdr>
        <a:fill>
          <a:solidFill>
            <a:srgbClr val="EEF0EF"/>
          </a:solidFill>
        </a:fill>
      </a:tcStyle>
    </a:lastRow>
    <a:seCell>
      <a:tcTxStyle b="off" i="off"/>
      <a:tcStyle>
        <a:tcBdr/>
      </a:tcStyle>
    </a:seCell>
    <a:swCell>
      <a:tcTxStyle b="off" i="off"/>
      <a:tcStyle>
        <a:tcBdr/>
      </a:tcStyle>
    </a:swCell>
    <a:firstRow>
      <a:tcTxStyle b="on" i="off"/>
      <a:tcStyle>
        <a:tcBdr/>
        <a:fill>
          <a:solidFill>
            <a:srgbClr val="EEF0EF"/>
          </a:solidFill>
        </a:fill>
      </a:tcStyle>
    </a:firstRow>
    <a:neCell>
      <a:tcTxStyle b="off" i="off"/>
      <a:tcStyle>
        <a:tcBdr/>
      </a:tcStyle>
    </a:neCell>
    <a:nwCell>
      <a:tcTxStyle b="off" i="off"/>
      <a:tcStyle>
        <a:tcBdr/>
      </a:tcStyle>
    </a:nwCell>
  </a:tblStyle>
  <a:tblStyle styleId="{7F66EF79-B532-4E07-8344-6B9223821F72}" styleName="Table_1">
    <a:wholeTbl>
      <a:tcTxStyle b="off" i="off">
        <a:font>
          <a:latin typeface="Century Gothic"/>
          <a:ea typeface="Century Gothic"/>
          <a:cs typeface="Century Gothic"/>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E6E6E6"/>
          </a:solidFill>
        </a:fill>
      </a:tcStyle>
    </a:wholeTbl>
    <a:band1H>
      <a:tcTxStyle b="off" i="off"/>
      <a:tcStyle>
        <a:tcBdr/>
        <a:fill>
          <a:solidFill>
            <a:srgbClr val="CACACA"/>
          </a:solidFill>
        </a:fill>
      </a:tcStyle>
    </a:band1H>
    <a:band2H>
      <a:tcTxStyle b="off" i="off"/>
      <a:tcStyle>
        <a:tcBdr/>
      </a:tcStyle>
    </a:band2H>
    <a:band1V>
      <a:tcTxStyle b="off" i="off"/>
      <a:tcStyle>
        <a:tcBdr/>
        <a:fill>
          <a:solidFill>
            <a:srgbClr val="CACACA"/>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dk1"/>
              </a:solidFill>
              <a:prstDash val="solid"/>
              <a:round/>
              <a:headEnd type="none" w="sm" len="sm"/>
              <a:tailEnd type="none" w="sm" len="sm"/>
            </a:ln>
          </a:top>
        </a:tcBdr>
        <a:fill>
          <a:solidFill>
            <a:srgbClr val="E6E6E6"/>
          </a:solidFill>
        </a:fill>
      </a:tcStyle>
    </a:lastRow>
    <a:seCell>
      <a:tcTxStyle b="off" i="off"/>
      <a:tcStyle>
        <a:tcBdr/>
      </a:tcStyle>
    </a:seCell>
    <a:swCell>
      <a:tcTxStyle b="off" i="off"/>
      <a:tcStyle>
        <a:tcBdr/>
      </a:tcStyle>
    </a:swCell>
    <a:firstRow>
      <a:tcTxStyle b="on" i="off"/>
      <a:tcStyle>
        <a:tcBdr/>
        <a:fill>
          <a:solidFill>
            <a:srgbClr val="E6E6E6"/>
          </a:solidFill>
        </a:fill>
      </a:tcStyle>
    </a:firstRow>
    <a:neCell>
      <a:tcTxStyle b="off" i="off"/>
      <a:tcStyle>
        <a:tcBdr/>
      </a:tcStyle>
    </a:neCell>
    <a:nwCell>
      <a:tcTxStyle b="off" i="off"/>
      <a:tcStyle>
        <a:tcBdr/>
      </a:tcStyle>
    </a:nwCell>
  </a:tblStyle>
  <a:tblStyle styleId="{35BC5ADA-FCE5-410F-B2C2-5B7DCBBDD7D9}" styleName="Table_2">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ema Uygulanmış Stil 1 - Vurgu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ema Uygulanmış Stil 1 - Vurgu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ema Uygulanmış Stil 1 - Vurgu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ema Uygulanmış Stil 1 - Vurgu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ema Uygulanmış Stil 2 - Vurgu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ema Uygulanmış Stil 2 - Vurgu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ema Uygulanmış Stil 2 - Vurgu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2" d="100"/>
          <a:sy n="52" d="100"/>
        </p:scale>
        <p:origin x="850"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274333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8" name="Google Shape;118;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74402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6" name="Google Shape;136;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6795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1" name="Google Shape;14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51302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9" name="Google Shape;14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860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2" name="Google Shape;162;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15782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3" name="Google Shape;183;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67975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4" name="Google Shape;204;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5746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3721109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93494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2" name="Google Shape;23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15491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4" name="Google Shape;29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30382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808476f47e_0_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g3808476f47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671276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80eaf9563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3" name="Google Shape;313;g380eaf9563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455496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300623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1" name="Google Shape;33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77159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1634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8" name="Google Shape;34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263780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8" name="Google Shape;348;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0171715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6" name="Google Shape;35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37713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8386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5705726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2ffb2d8fa89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1" name="Google Shape;381;g2ffb2d8fa89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75647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9" name="Google Shape;38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04834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55898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5" name="Google Shape;405;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830553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476608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2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73486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p2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7" name="Google Shape;417;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706231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oş" type="blank">
  <p:cSld name="BLANK">
    <p:spTree>
      <p:nvGrpSpPr>
        <p:cNvPr id="1" name="Shape 19"/>
        <p:cNvGrpSpPr/>
        <p:nvPr/>
      </p:nvGrpSpPr>
      <p:grpSpPr>
        <a:xfrm>
          <a:off x="0" y="0"/>
          <a:ext cx="0" cy="0"/>
          <a:chOff x="0" y="0"/>
          <a:chExt cx="0" cy="0"/>
        </a:xfrm>
      </p:grpSpPr>
      <p:sp>
        <p:nvSpPr>
          <p:cNvPr id="20" name="Google Shape;20;p26"/>
          <p:cNvSpPr/>
          <p:nvPr/>
        </p:nvSpPr>
        <p:spPr>
          <a:xfrm>
            <a:off x="0" y="0"/>
            <a:ext cx="18288000" cy="10287000"/>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1" name="Google Shape;21;p26"/>
          <p:cNvSpPr/>
          <p:nvPr/>
        </p:nvSpPr>
        <p:spPr>
          <a:xfrm>
            <a:off x="182880" y="152400"/>
            <a:ext cx="17922240" cy="9997440"/>
          </a:xfrm>
          <a:prstGeom prst="roundRect">
            <a:avLst>
              <a:gd name="adj" fmla="val 1735"/>
            </a:avLst>
          </a:prstGeom>
          <a:blipFill rotWithShape="1">
            <a:blip r:embed="rId2">
              <a:alphaModFix/>
            </a:blip>
            <a:tile tx="0" ty="0" sx="100000" sy="100000" flip="none" algn="tl"/>
          </a:blip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2" name="Google Shape;22;p26"/>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26"/>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6"/>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aşlık Slaydı" type="title">
  <p:cSld name="TITLE">
    <p:spTree>
      <p:nvGrpSpPr>
        <p:cNvPr id="1" name="Shape 25"/>
        <p:cNvGrpSpPr/>
        <p:nvPr/>
      </p:nvGrpSpPr>
      <p:grpSpPr>
        <a:xfrm>
          <a:off x="0" y="0"/>
          <a:ext cx="0" cy="0"/>
          <a:chOff x="0" y="0"/>
          <a:chExt cx="0" cy="0"/>
        </a:xfrm>
      </p:grpSpPr>
      <p:sp>
        <p:nvSpPr>
          <p:cNvPr id="26" name="Google Shape;26;p27"/>
          <p:cNvSpPr/>
          <p:nvPr/>
        </p:nvSpPr>
        <p:spPr>
          <a:xfrm>
            <a:off x="0" y="0"/>
            <a:ext cx="18288000" cy="10287000"/>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7" name="Google Shape;27;p27"/>
          <p:cNvSpPr/>
          <p:nvPr/>
        </p:nvSpPr>
        <p:spPr>
          <a:xfrm>
            <a:off x="182880" y="152400"/>
            <a:ext cx="17922240" cy="9997440"/>
          </a:xfrm>
          <a:prstGeom prst="roundRect">
            <a:avLst>
              <a:gd name="adj" fmla="val 1735"/>
            </a:avLst>
          </a:prstGeom>
          <a:blipFill rotWithShape="1">
            <a:blip r:embed="rId2">
              <a:alphaModFix/>
            </a:blip>
            <a:tile tx="0" ty="0" sx="100000" sy="100000" flip="none" algn="tl"/>
          </a:blip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8" name="Google Shape;28;p27"/>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7"/>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7"/>
          <p:cNvSpPr/>
          <p:nvPr/>
        </p:nvSpPr>
        <p:spPr>
          <a:xfrm>
            <a:off x="690881" y="4413903"/>
            <a:ext cx="14295862" cy="3695700"/>
          </a:xfrm>
          <a:prstGeom prst="rect">
            <a:avLst/>
          </a:prstGeom>
          <a:solidFill>
            <a:srgbClr val="FFFFFF">
              <a:alpha val="82352"/>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1" name="Google Shape;31;p27"/>
          <p:cNvSpPr/>
          <p:nvPr/>
        </p:nvSpPr>
        <p:spPr>
          <a:xfrm>
            <a:off x="15145304" y="4416951"/>
            <a:ext cx="2380696" cy="3689604"/>
          </a:xfrm>
          <a:prstGeom prst="rect">
            <a:avLst/>
          </a:prstGeom>
          <a:solidFill>
            <a:srgbClr val="FFFFFF">
              <a:alpha val="82352"/>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2" name="Google Shape;32;p27"/>
          <p:cNvSpPr/>
          <p:nvPr/>
        </p:nvSpPr>
        <p:spPr>
          <a:xfrm>
            <a:off x="15425428" y="4704987"/>
            <a:ext cx="1820448" cy="3113532"/>
          </a:xfrm>
          <a:prstGeom prst="rect">
            <a:avLst/>
          </a:prstGeom>
          <a:solidFill>
            <a:schemeClr val="accent3">
              <a:alpha val="69411"/>
            </a:schemeClr>
          </a:solidFill>
          <a:ln w="9525" cap="flat" cmpd="sng">
            <a:solidFill>
              <a:srgbClr val="6B7C72"/>
            </a:solidFill>
            <a:prstDash val="solid"/>
            <a:round/>
            <a:headEnd type="none" w="sm" len="sm"/>
            <a:tailEnd type="none" w="sm" len="sm"/>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3" name="Google Shape;33;p27"/>
          <p:cNvSpPr/>
          <p:nvPr/>
        </p:nvSpPr>
        <p:spPr>
          <a:xfrm>
            <a:off x="890967" y="4583432"/>
            <a:ext cx="13895690" cy="3368039"/>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4" name="Google Shape;34;p27"/>
          <p:cNvSpPr txBox="1">
            <a:spLocks noGrp="1"/>
          </p:cNvSpPr>
          <p:nvPr>
            <p:ph type="sldNum" idx="12"/>
          </p:nvPr>
        </p:nvSpPr>
        <p:spPr>
          <a:xfrm>
            <a:off x="15573652" y="6937902"/>
            <a:ext cx="1524000" cy="685800"/>
          </a:xfrm>
          <a:prstGeom prst="rect">
            <a:avLst/>
          </a:prstGeom>
          <a:noFill/>
          <a:ln>
            <a:noFill/>
          </a:ln>
        </p:spPr>
        <p:txBody>
          <a:bodyPr spcFirstLastPara="1" wrap="square" lIns="163275" tIns="81625" rIns="163275" bIns="81625" anchor="ctr" anchorCtr="0">
            <a:noAutofit/>
          </a:bodyPr>
          <a:lstStyle>
            <a:lvl1pPr marL="0" marR="0" lvl="0"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1pPr>
            <a:lvl2pPr marL="0" marR="0" lvl="1"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2pPr>
            <a:lvl3pPr marL="0" marR="0" lvl="2"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3pPr>
            <a:lvl4pPr marL="0" marR="0" lvl="3"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4pPr>
            <a:lvl5pPr marL="0" marR="0" lvl="4"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5pPr>
            <a:lvl6pPr marL="0" marR="0" lvl="5"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6pPr>
            <a:lvl7pPr marL="0" marR="0" lvl="6"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7pPr>
            <a:lvl8pPr marL="0" marR="0" lvl="7"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8pPr>
            <a:lvl9pPr marL="0" marR="0" lvl="8" indent="0" algn="ctr">
              <a:lnSpc>
                <a:spcPct val="100000"/>
              </a:lnSpc>
              <a:spcBef>
                <a:spcPts val="0"/>
              </a:spcBef>
              <a:spcAft>
                <a:spcPts val="0"/>
              </a:spcAft>
              <a:buClr>
                <a:srgbClr val="000000"/>
              </a:buClr>
              <a:buSzPts val="5000"/>
              <a:buFont typeface="Arial"/>
              <a:buNone/>
              <a:defRPr sz="5000" b="0" i="0" u="none" strike="noStrike" cap="none">
                <a:solidFill>
                  <a:srgbClr val="47534C"/>
                </a:solidFill>
                <a:latin typeface="Century Gothic"/>
                <a:ea typeface="Century Gothic"/>
                <a:cs typeface="Century Gothic"/>
                <a:sym typeface="Century Gothic"/>
              </a:defRPr>
            </a:lvl9pPr>
          </a:lstStyle>
          <a:p>
            <a:pPr marL="0" lvl="0" indent="0" algn="ctr" rtl="0">
              <a:spcBef>
                <a:spcPts val="0"/>
              </a:spcBef>
              <a:spcAft>
                <a:spcPts val="0"/>
              </a:spcAft>
              <a:buNone/>
            </a:pPr>
            <a:fld id="{00000000-1234-1234-1234-123412341234}" type="slidenum">
              <a:rPr lang="tr-TR"/>
              <a:t>‹#›</a:t>
            </a:fld>
            <a:endParaRPr/>
          </a:p>
        </p:txBody>
      </p:sp>
      <p:sp>
        <p:nvSpPr>
          <p:cNvPr id="35" name="Google Shape;35;p27"/>
          <p:cNvSpPr/>
          <p:nvPr/>
        </p:nvSpPr>
        <p:spPr>
          <a:xfrm>
            <a:off x="1083644" y="6838915"/>
            <a:ext cx="13510332" cy="996551"/>
          </a:xfrm>
          <a:prstGeom prst="rect">
            <a:avLst/>
          </a:prstGeom>
          <a:solidFill>
            <a:schemeClr val="accent1"/>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6" name="Google Shape;36;p27"/>
          <p:cNvSpPr/>
          <p:nvPr/>
        </p:nvSpPr>
        <p:spPr>
          <a:xfrm>
            <a:off x="1077942" y="4709160"/>
            <a:ext cx="13521736" cy="3116580"/>
          </a:xfrm>
          <a:prstGeom prst="rect">
            <a:avLst/>
          </a:prstGeom>
          <a:noFill/>
          <a:ln w="9525" cap="flat" cmpd="dbl">
            <a:solidFill>
              <a:srgbClr val="6B7C72"/>
            </a:solidFill>
            <a:prstDash val="solid"/>
            <a:round/>
            <a:headEnd type="none" w="sm" len="sm"/>
            <a:tailEnd type="none" w="sm" len="sm"/>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37" name="Google Shape;37;p27"/>
          <p:cNvSpPr txBox="1">
            <a:spLocks noGrp="1"/>
          </p:cNvSpPr>
          <p:nvPr>
            <p:ph type="subTitle" idx="1"/>
          </p:nvPr>
        </p:nvSpPr>
        <p:spPr>
          <a:xfrm>
            <a:off x="1285610" y="6972300"/>
            <a:ext cx="13106400" cy="685800"/>
          </a:xfrm>
          <a:prstGeom prst="rect">
            <a:avLst/>
          </a:prstGeom>
          <a:noFill/>
          <a:ln>
            <a:noFill/>
          </a:ln>
        </p:spPr>
        <p:txBody>
          <a:bodyPr spcFirstLastPara="1" wrap="square" lIns="163275" tIns="81625" rIns="163275" bIns="81625" anchor="t" anchorCtr="0">
            <a:normAutofit/>
          </a:bodyPr>
          <a:lstStyle>
            <a:lvl1pPr lvl="0" algn="ctr">
              <a:lnSpc>
                <a:spcPct val="100000"/>
              </a:lnSpc>
              <a:spcBef>
                <a:spcPts val="640"/>
              </a:spcBef>
              <a:spcAft>
                <a:spcPts val="0"/>
              </a:spcAft>
              <a:buSzPts val="3200"/>
              <a:buNone/>
              <a:defRPr sz="3200" cap="none">
                <a:solidFill>
                  <a:srgbClr val="FFFFFF"/>
                </a:solidFill>
              </a:defRPr>
            </a:lvl1pPr>
            <a:lvl2pPr lvl="1" algn="ctr">
              <a:lnSpc>
                <a:spcPct val="100000"/>
              </a:lnSpc>
              <a:spcBef>
                <a:spcPts val="720"/>
              </a:spcBef>
              <a:spcAft>
                <a:spcPts val="0"/>
              </a:spcAft>
              <a:buSzPts val="3600"/>
              <a:buNone/>
              <a:defRPr>
                <a:solidFill>
                  <a:srgbClr val="888888"/>
                </a:solidFill>
              </a:defRPr>
            </a:lvl2pPr>
            <a:lvl3pPr lvl="2" algn="ctr">
              <a:lnSpc>
                <a:spcPct val="100000"/>
              </a:lnSpc>
              <a:spcBef>
                <a:spcPts val="640"/>
              </a:spcBef>
              <a:spcAft>
                <a:spcPts val="0"/>
              </a:spcAft>
              <a:buSzPts val="3200"/>
              <a:buNone/>
              <a:defRPr>
                <a:solidFill>
                  <a:srgbClr val="888888"/>
                </a:solidFill>
              </a:defRPr>
            </a:lvl3pPr>
            <a:lvl4pPr lvl="3" algn="ctr">
              <a:lnSpc>
                <a:spcPct val="100000"/>
              </a:lnSpc>
              <a:spcBef>
                <a:spcPts val="580"/>
              </a:spcBef>
              <a:spcAft>
                <a:spcPts val="0"/>
              </a:spcAft>
              <a:buSzPts val="2900"/>
              <a:buNone/>
              <a:defRPr>
                <a:solidFill>
                  <a:srgbClr val="888888"/>
                </a:solidFill>
              </a:defRPr>
            </a:lvl4pPr>
            <a:lvl5pPr lvl="4" algn="ctr">
              <a:lnSpc>
                <a:spcPct val="100000"/>
              </a:lnSpc>
              <a:spcBef>
                <a:spcPts val="580"/>
              </a:spcBef>
              <a:spcAft>
                <a:spcPts val="0"/>
              </a:spcAft>
              <a:buSzPts val="2900"/>
              <a:buNone/>
              <a:defRPr>
                <a:solidFill>
                  <a:srgbClr val="888888"/>
                </a:solidFill>
              </a:defRPr>
            </a:lvl5pPr>
            <a:lvl6pPr lvl="5" algn="ctr">
              <a:lnSpc>
                <a:spcPct val="100000"/>
              </a:lnSpc>
              <a:spcBef>
                <a:spcPts val="500"/>
              </a:spcBef>
              <a:spcAft>
                <a:spcPts val="0"/>
              </a:spcAft>
              <a:buSzPts val="2500"/>
              <a:buNone/>
              <a:defRPr>
                <a:solidFill>
                  <a:srgbClr val="888888"/>
                </a:solidFill>
              </a:defRPr>
            </a:lvl6pPr>
            <a:lvl7pPr lvl="6" algn="ctr">
              <a:lnSpc>
                <a:spcPct val="100000"/>
              </a:lnSpc>
              <a:spcBef>
                <a:spcPts val="500"/>
              </a:spcBef>
              <a:spcAft>
                <a:spcPts val="0"/>
              </a:spcAft>
              <a:buSzPts val="2500"/>
              <a:buNone/>
              <a:defRPr>
                <a:solidFill>
                  <a:srgbClr val="888888"/>
                </a:solidFill>
              </a:defRPr>
            </a:lvl7pPr>
            <a:lvl8pPr lvl="7" algn="ctr">
              <a:lnSpc>
                <a:spcPct val="100000"/>
              </a:lnSpc>
              <a:spcBef>
                <a:spcPts val="500"/>
              </a:spcBef>
              <a:spcAft>
                <a:spcPts val="0"/>
              </a:spcAft>
              <a:buSzPts val="2500"/>
              <a:buNone/>
              <a:defRPr>
                <a:solidFill>
                  <a:srgbClr val="888888"/>
                </a:solidFill>
              </a:defRPr>
            </a:lvl8pPr>
            <a:lvl9pPr lvl="8" algn="ctr">
              <a:lnSpc>
                <a:spcPct val="100000"/>
              </a:lnSpc>
              <a:spcBef>
                <a:spcPts val="500"/>
              </a:spcBef>
              <a:spcAft>
                <a:spcPts val="0"/>
              </a:spcAft>
              <a:buSzPts val="2500"/>
              <a:buNone/>
              <a:defRPr>
                <a:solidFill>
                  <a:srgbClr val="888888"/>
                </a:solidFill>
              </a:defRPr>
            </a:lvl9pPr>
          </a:lstStyle>
          <a:p>
            <a:endParaRPr/>
          </a:p>
        </p:txBody>
      </p:sp>
      <p:sp>
        <p:nvSpPr>
          <p:cNvPr id="38" name="Google Shape;38;p27"/>
          <p:cNvSpPr txBox="1">
            <a:spLocks noGrp="1"/>
          </p:cNvSpPr>
          <p:nvPr>
            <p:ph type="ctrTitle"/>
          </p:nvPr>
        </p:nvSpPr>
        <p:spPr>
          <a:xfrm>
            <a:off x="1209410" y="4840550"/>
            <a:ext cx="13258800" cy="1828802"/>
          </a:xfrm>
          <a:prstGeom prst="rect">
            <a:avLst/>
          </a:prstGeom>
          <a:noFill/>
          <a:ln>
            <a:noFill/>
          </a:ln>
        </p:spPr>
        <p:txBody>
          <a:bodyPr spcFirstLastPara="1" wrap="square" lIns="163275" tIns="81625" rIns="163275" bIns="81625" anchor="b" anchorCtr="0">
            <a:noAutofit/>
          </a:bodyPr>
          <a:lstStyle>
            <a:lvl1pPr lvl="0" algn="ctr">
              <a:lnSpc>
                <a:spcPct val="100000"/>
              </a:lnSpc>
              <a:spcBef>
                <a:spcPts val="0"/>
              </a:spcBef>
              <a:spcAft>
                <a:spcPts val="0"/>
              </a:spcAft>
              <a:buClr>
                <a:srgbClr val="47534C"/>
              </a:buClr>
              <a:buSzPts val="7100"/>
              <a:buFont typeface="Book Antiqua"/>
              <a:buNone/>
              <a:defRPr sz="7100">
                <a:solidFill>
                  <a:srgbClr val="47534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şlık ve İçerik" type="obj">
  <p:cSld name="OBJECT">
    <p:spTree>
      <p:nvGrpSpPr>
        <p:cNvPr id="1" name="Shape 39"/>
        <p:cNvGrpSpPr/>
        <p:nvPr/>
      </p:nvGrpSpPr>
      <p:grpSpPr>
        <a:xfrm>
          <a:off x="0" y="0"/>
          <a:ext cx="0" cy="0"/>
          <a:chOff x="0" y="0"/>
          <a:chExt cx="0" cy="0"/>
        </a:xfrm>
      </p:grpSpPr>
      <p:sp>
        <p:nvSpPr>
          <p:cNvPr id="40" name="Google Shape;40;p28"/>
          <p:cNvSpPr txBox="1">
            <a:spLocks noGrp="1"/>
          </p:cNvSpPr>
          <p:nvPr>
            <p:ph type="title"/>
          </p:nvPr>
        </p:nvSpPr>
        <p:spPr>
          <a:xfrm>
            <a:off x="852256" y="612559"/>
            <a:ext cx="16521344" cy="1559141"/>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8"/>
          <p:cNvSpPr txBox="1">
            <a:spLocks noGrp="1"/>
          </p:cNvSpPr>
          <p:nvPr>
            <p:ph type="body" idx="1"/>
          </p:nvPr>
        </p:nvSpPr>
        <p:spPr>
          <a:xfrm>
            <a:off x="914400" y="2628901"/>
            <a:ext cx="16459200" cy="6560345"/>
          </a:xfrm>
          <a:prstGeom prst="rect">
            <a:avLst/>
          </a:prstGeom>
          <a:noFill/>
          <a:ln>
            <a:noFill/>
          </a:ln>
        </p:spPr>
        <p:txBody>
          <a:bodyPr spcFirstLastPara="1" wrap="square" lIns="163275" tIns="81625" rIns="163275" bIns="81625"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42" name="Google Shape;42;p28"/>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28"/>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8"/>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ölüm Üstbilgisi" type="secHead">
  <p:cSld name="SECTION_HEADER">
    <p:spTree>
      <p:nvGrpSpPr>
        <p:cNvPr id="1" name="Shape 45"/>
        <p:cNvGrpSpPr/>
        <p:nvPr/>
      </p:nvGrpSpPr>
      <p:grpSpPr>
        <a:xfrm>
          <a:off x="0" y="0"/>
          <a:ext cx="0" cy="0"/>
          <a:chOff x="0" y="0"/>
          <a:chExt cx="0" cy="0"/>
        </a:xfrm>
      </p:grpSpPr>
      <p:sp>
        <p:nvSpPr>
          <p:cNvPr id="46" name="Google Shape;46;p29"/>
          <p:cNvSpPr/>
          <p:nvPr/>
        </p:nvSpPr>
        <p:spPr>
          <a:xfrm>
            <a:off x="0" y="0"/>
            <a:ext cx="18288000" cy="10287000"/>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47" name="Google Shape;47;p29"/>
          <p:cNvSpPr/>
          <p:nvPr/>
        </p:nvSpPr>
        <p:spPr>
          <a:xfrm>
            <a:off x="182880" y="152400"/>
            <a:ext cx="17922240" cy="9997440"/>
          </a:xfrm>
          <a:prstGeom prst="roundRect">
            <a:avLst>
              <a:gd name="adj" fmla="val 1735"/>
            </a:avLst>
          </a:prstGeom>
          <a:blipFill rotWithShape="1">
            <a:blip r:embed="rId2">
              <a:alphaModFix/>
            </a:blip>
            <a:tile tx="0" ty="0" sx="100000" sy="100000" flip="none" algn="tl"/>
          </a:blip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48" name="Google Shape;48;p29"/>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9"/>
          <p:cNvSpPr/>
          <p:nvPr/>
        </p:nvSpPr>
        <p:spPr>
          <a:xfrm>
            <a:off x="903952" y="4419600"/>
            <a:ext cx="16530320" cy="3695700"/>
          </a:xfrm>
          <a:prstGeom prst="rect">
            <a:avLst/>
          </a:prstGeom>
          <a:solidFill>
            <a:srgbClr val="FFFFFF">
              <a:alpha val="82352"/>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50" name="Google Shape;50;p29"/>
          <p:cNvSpPr/>
          <p:nvPr/>
        </p:nvSpPr>
        <p:spPr>
          <a:xfrm>
            <a:off x="1135312" y="4572001"/>
            <a:ext cx="16067600" cy="3368039"/>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51" name="Google Shape;51;p29"/>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
        <p:nvSpPr>
          <p:cNvPr id="53" name="Google Shape;53;p29"/>
          <p:cNvSpPr txBox="1">
            <a:spLocks noGrp="1"/>
          </p:cNvSpPr>
          <p:nvPr>
            <p:ph type="title"/>
          </p:nvPr>
        </p:nvSpPr>
        <p:spPr>
          <a:xfrm>
            <a:off x="1472912" y="4800599"/>
            <a:ext cx="15392400" cy="1943102"/>
          </a:xfrm>
          <a:prstGeom prst="rect">
            <a:avLst/>
          </a:prstGeom>
          <a:noFill/>
          <a:ln>
            <a:noFill/>
          </a:ln>
        </p:spPr>
        <p:txBody>
          <a:bodyPr spcFirstLastPara="1" wrap="square" lIns="163275" tIns="81625" rIns="163275" bIns="81625" anchor="b" anchorCtr="0">
            <a:noAutofit/>
          </a:bodyPr>
          <a:lstStyle>
            <a:lvl1pPr lvl="0" algn="ctr">
              <a:lnSpc>
                <a:spcPct val="100000"/>
              </a:lnSpc>
              <a:spcBef>
                <a:spcPts val="0"/>
              </a:spcBef>
              <a:spcAft>
                <a:spcPts val="0"/>
              </a:spcAft>
              <a:buClr>
                <a:srgbClr val="47534C"/>
              </a:buClr>
              <a:buSzPts val="7100"/>
              <a:buFont typeface="Book Antiqua"/>
              <a:buNone/>
              <a:defRPr sz="7100" cap="none">
                <a:solidFill>
                  <a:srgbClr val="47534C"/>
                </a:solidFill>
                <a:latin typeface="Book Antiqua"/>
                <a:ea typeface="Book Antiqua"/>
                <a:cs typeface="Book Antiqua"/>
                <a:sym typeface="Book Antiqu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29"/>
          <p:cNvSpPr/>
          <p:nvPr/>
        </p:nvSpPr>
        <p:spPr>
          <a:xfrm>
            <a:off x="1350992" y="6812281"/>
            <a:ext cx="15636240" cy="996551"/>
          </a:xfrm>
          <a:prstGeom prst="rect">
            <a:avLst/>
          </a:prstGeom>
          <a:solidFill>
            <a:schemeClr val="accent1"/>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55" name="Google Shape;55;p29"/>
          <p:cNvSpPr txBox="1">
            <a:spLocks noGrp="1"/>
          </p:cNvSpPr>
          <p:nvPr>
            <p:ph type="body" idx="1"/>
          </p:nvPr>
        </p:nvSpPr>
        <p:spPr>
          <a:xfrm>
            <a:off x="1472912" y="6911266"/>
            <a:ext cx="15392400" cy="785675"/>
          </a:xfrm>
          <a:prstGeom prst="rect">
            <a:avLst/>
          </a:prstGeom>
          <a:noFill/>
          <a:ln>
            <a:noFill/>
          </a:ln>
        </p:spPr>
        <p:txBody>
          <a:bodyPr spcFirstLastPara="1" wrap="square" lIns="163275" tIns="81625" rIns="163275" bIns="81625" anchor="ctr" anchorCtr="0">
            <a:normAutofit/>
          </a:bodyPr>
          <a:lstStyle>
            <a:lvl1pPr marL="457200" lvl="0" indent="-228600" algn="ctr">
              <a:lnSpc>
                <a:spcPct val="100000"/>
              </a:lnSpc>
              <a:spcBef>
                <a:spcPts val="720"/>
              </a:spcBef>
              <a:spcAft>
                <a:spcPts val="0"/>
              </a:spcAft>
              <a:buSzPts val="3600"/>
              <a:buNone/>
              <a:defRPr sz="3600" cap="none">
                <a:solidFill>
                  <a:srgbClr val="FFFFFF"/>
                </a:solidFill>
              </a:defRPr>
            </a:lvl1pPr>
            <a:lvl2pPr marL="914400" lvl="1" indent="-228600" algn="l">
              <a:lnSpc>
                <a:spcPct val="100000"/>
              </a:lnSpc>
              <a:spcBef>
                <a:spcPts val="640"/>
              </a:spcBef>
              <a:spcAft>
                <a:spcPts val="0"/>
              </a:spcAft>
              <a:buSzPts val="3200"/>
              <a:buNone/>
              <a:defRPr sz="3200">
                <a:solidFill>
                  <a:srgbClr val="888888"/>
                </a:solidFill>
              </a:defRPr>
            </a:lvl2pPr>
            <a:lvl3pPr marL="1371600" lvl="2" indent="-228600" algn="l">
              <a:lnSpc>
                <a:spcPct val="100000"/>
              </a:lnSpc>
              <a:spcBef>
                <a:spcPts val="580"/>
              </a:spcBef>
              <a:spcAft>
                <a:spcPts val="0"/>
              </a:spcAft>
              <a:buSzPts val="2900"/>
              <a:buNone/>
              <a:defRPr sz="2900">
                <a:solidFill>
                  <a:srgbClr val="888888"/>
                </a:solidFill>
              </a:defRPr>
            </a:lvl3pPr>
            <a:lvl4pPr marL="1828800" lvl="3" indent="-228600" algn="l">
              <a:lnSpc>
                <a:spcPct val="100000"/>
              </a:lnSpc>
              <a:spcBef>
                <a:spcPts val="500"/>
              </a:spcBef>
              <a:spcAft>
                <a:spcPts val="0"/>
              </a:spcAft>
              <a:buSzPts val="2500"/>
              <a:buNone/>
              <a:defRPr sz="2500">
                <a:solidFill>
                  <a:srgbClr val="888888"/>
                </a:solidFill>
              </a:defRPr>
            </a:lvl4pPr>
            <a:lvl5pPr marL="2286000" lvl="4" indent="-228600" algn="l">
              <a:lnSpc>
                <a:spcPct val="100000"/>
              </a:lnSpc>
              <a:spcBef>
                <a:spcPts val="500"/>
              </a:spcBef>
              <a:spcAft>
                <a:spcPts val="0"/>
              </a:spcAft>
              <a:buSzPts val="2500"/>
              <a:buNone/>
              <a:defRPr sz="2500">
                <a:solidFill>
                  <a:srgbClr val="888888"/>
                </a:solidFill>
              </a:defRPr>
            </a:lvl5pPr>
            <a:lvl6pPr marL="2743200" lvl="5" indent="-228600" algn="l">
              <a:lnSpc>
                <a:spcPct val="100000"/>
              </a:lnSpc>
              <a:spcBef>
                <a:spcPts val="500"/>
              </a:spcBef>
              <a:spcAft>
                <a:spcPts val="0"/>
              </a:spcAft>
              <a:buSzPts val="2500"/>
              <a:buNone/>
              <a:defRPr sz="2500">
                <a:solidFill>
                  <a:srgbClr val="888888"/>
                </a:solidFill>
              </a:defRPr>
            </a:lvl6pPr>
            <a:lvl7pPr marL="3200400" lvl="6" indent="-228600" algn="l">
              <a:lnSpc>
                <a:spcPct val="100000"/>
              </a:lnSpc>
              <a:spcBef>
                <a:spcPts val="500"/>
              </a:spcBef>
              <a:spcAft>
                <a:spcPts val="0"/>
              </a:spcAft>
              <a:buSzPts val="2500"/>
              <a:buNone/>
              <a:defRPr sz="2500">
                <a:solidFill>
                  <a:srgbClr val="888888"/>
                </a:solidFill>
              </a:defRPr>
            </a:lvl7pPr>
            <a:lvl8pPr marL="3657600" lvl="7" indent="-228600" algn="l">
              <a:lnSpc>
                <a:spcPct val="100000"/>
              </a:lnSpc>
              <a:spcBef>
                <a:spcPts val="500"/>
              </a:spcBef>
              <a:spcAft>
                <a:spcPts val="0"/>
              </a:spcAft>
              <a:buSzPts val="2500"/>
              <a:buNone/>
              <a:defRPr sz="2500">
                <a:solidFill>
                  <a:srgbClr val="888888"/>
                </a:solidFill>
              </a:defRPr>
            </a:lvl8pPr>
            <a:lvl9pPr marL="4114800" lvl="8" indent="-228600" algn="l">
              <a:lnSpc>
                <a:spcPct val="100000"/>
              </a:lnSpc>
              <a:spcBef>
                <a:spcPts val="500"/>
              </a:spcBef>
              <a:spcAft>
                <a:spcPts val="0"/>
              </a:spcAft>
              <a:buSzPts val="2500"/>
              <a:buNone/>
              <a:defRPr sz="2500">
                <a:solidFill>
                  <a:srgbClr val="888888"/>
                </a:solidFill>
              </a:defRPr>
            </a:lvl9pPr>
          </a:lstStyle>
          <a:p>
            <a:endParaRPr/>
          </a:p>
        </p:txBody>
      </p:sp>
      <p:sp>
        <p:nvSpPr>
          <p:cNvPr id="56" name="Google Shape;56;p29"/>
          <p:cNvSpPr/>
          <p:nvPr/>
        </p:nvSpPr>
        <p:spPr>
          <a:xfrm>
            <a:off x="1351515" y="4686300"/>
            <a:ext cx="15635198" cy="3116580"/>
          </a:xfrm>
          <a:prstGeom prst="rect">
            <a:avLst/>
          </a:prstGeom>
          <a:noFill/>
          <a:ln w="9525" cap="flat" cmpd="dbl">
            <a:solidFill>
              <a:srgbClr val="6B7C72"/>
            </a:solidFill>
            <a:prstDash val="solid"/>
            <a:round/>
            <a:headEnd type="none" w="sm" len="sm"/>
            <a:tailEnd type="none" w="sm" len="sm"/>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ki İçerik" type="twoObj">
  <p:cSld name="TWO_OBJECTS">
    <p:spTree>
      <p:nvGrpSpPr>
        <p:cNvPr id="1" name="Shape 57"/>
        <p:cNvGrpSpPr/>
        <p:nvPr/>
      </p:nvGrpSpPr>
      <p:grpSpPr>
        <a:xfrm>
          <a:off x="0" y="0"/>
          <a:ext cx="0" cy="0"/>
          <a:chOff x="0" y="0"/>
          <a:chExt cx="0" cy="0"/>
        </a:xfrm>
      </p:grpSpPr>
      <p:sp>
        <p:nvSpPr>
          <p:cNvPr id="58" name="Google Shape;58;p30"/>
          <p:cNvSpPr txBox="1">
            <a:spLocks noGrp="1"/>
          </p:cNvSpPr>
          <p:nvPr>
            <p:ph type="title"/>
          </p:nvPr>
        </p:nvSpPr>
        <p:spPr>
          <a:xfrm>
            <a:off x="852256" y="612559"/>
            <a:ext cx="16521344" cy="1559141"/>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0"/>
          <p:cNvSpPr txBox="1">
            <a:spLocks noGrp="1"/>
          </p:cNvSpPr>
          <p:nvPr>
            <p:ph type="body" idx="1"/>
          </p:nvPr>
        </p:nvSpPr>
        <p:spPr>
          <a:xfrm>
            <a:off x="852256" y="2578607"/>
            <a:ext cx="8077200" cy="6611112"/>
          </a:xfrm>
          <a:prstGeom prst="rect">
            <a:avLst/>
          </a:prstGeom>
          <a:noFill/>
          <a:ln>
            <a:noFill/>
          </a:ln>
        </p:spPr>
        <p:txBody>
          <a:bodyPr spcFirstLastPara="1" wrap="square" lIns="163275" tIns="81625" rIns="163275" bIns="81625" anchor="t" anchorCtr="0">
            <a:normAutofit/>
          </a:bodyPr>
          <a:lstStyle>
            <a:lvl1pPr marL="457200" lvl="0" indent="-546100" algn="l">
              <a:lnSpc>
                <a:spcPct val="100000"/>
              </a:lnSpc>
              <a:spcBef>
                <a:spcPts val="1000"/>
              </a:spcBef>
              <a:spcAft>
                <a:spcPts val="0"/>
              </a:spcAft>
              <a:buSzPts val="5000"/>
              <a:buChar char="•"/>
              <a:defRPr sz="5000"/>
            </a:lvl1pPr>
            <a:lvl2pPr marL="914400" lvl="1" indent="-501650" algn="l">
              <a:lnSpc>
                <a:spcPct val="100000"/>
              </a:lnSpc>
              <a:spcBef>
                <a:spcPts val="860"/>
              </a:spcBef>
              <a:spcAft>
                <a:spcPts val="0"/>
              </a:spcAft>
              <a:buSzPts val="4300"/>
              <a:buChar char="•"/>
              <a:defRPr sz="4300"/>
            </a:lvl2pPr>
            <a:lvl3pPr marL="1371600" lvl="2" indent="-457200" algn="l">
              <a:lnSpc>
                <a:spcPct val="100000"/>
              </a:lnSpc>
              <a:spcBef>
                <a:spcPts val="720"/>
              </a:spcBef>
              <a:spcAft>
                <a:spcPts val="0"/>
              </a:spcAft>
              <a:buSzPts val="3600"/>
              <a:buChar char="•"/>
              <a:defRPr sz="3600"/>
            </a:lvl3pPr>
            <a:lvl4pPr marL="1828800" lvl="3" indent="-431800" algn="l">
              <a:lnSpc>
                <a:spcPct val="100000"/>
              </a:lnSpc>
              <a:spcBef>
                <a:spcPts val="640"/>
              </a:spcBef>
              <a:spcAft>
                <a:spcPts val="0"/>
              </a:spcAft>
              <a:buSzPts val="3200"/>
              <a:buChar char="•"/>
              <a:defRPr sz="3200"/>
            </a:lvl4pPr>
            <a:lvl5pPr marL="2286000" lvl="4" indent="-431800" algn="l">
              <a:lnSpc>
                <a:spcPct val="100000"/>
              </a:lnSpc>
              <a:spcBef>
                <a:spcPts val="640"/>
              </a:spcBef>
              <a:spcAft>
                <a:spcPts val="0"/>
              </a:spcAft>
              <a:buSzPts val="3200"/>
              <a:buChar char="•"/>
              <a:defRPr sz="3200"/>
            </a:lvl5pPr>
            <a:lvl6pPr marL="2743200" lvl="5" indent="-431800" algn="l">
              <a:lnSpc>
                <a:spcPct val="100000"/>
              </a:lnSpc>
              <a:spcBef>
                <a:spcPts val="640"/>
              </a:spcBef>
              <a:spcAft>
                <a:spcPts val="0"/>
              </a:spcAft>
              <a:buSzPts val="3200"/>
              <a:buChar char="•"/>
              <a:defRPr sz="3200"/>
            </a:lvl6pPr>
            <a:lvl7pPr marL="3200400" lvl="6" indent="-431800" algn="l">
              <a:lnSpc>
                <a:spcPct val="100000"/>
              </a:lnSpc>
              <a:spcBef>
                <a:spcPts val="640"/>
              </a:spcBef>
              <a:spcAft>
                <a:spcPts val="0"/>
              </a:spcAft>
              <a:buSzPts val="3200"/>
              <a:buChar char="•"/>
              <a:defRPr sz="3200"/>
            </a:lvl7pPr>
            <a:lvl8pPr marL="3657600" lvl="7" indent="-431800" algn="l">
              <a:lnSpc>
                <a:spcPct val="100000"/>
              </a:lnSpc>
              <a:spcBef>
                <a:spcPts val="640"/>
              </a:spcBef>
              <a:spcAft>
                <a:spcPts val="0"/>
              </a:spcAft>
              <a:buSzPts val="3200"/>
              <a:buChar char="•"/>
              <a:defRPr sz="3200"/>
            </a:lvl8pPr>
            <a:lvl9pPr marL="4114800" lvl="8" indent="-431800" algn="l">
              <a:lnSpc>
                <a:spcPct val="100000"/>
              </a:lnSpc>
              <a:spcBef>
                <a:spcPts val="640"/>
              </a:spcBef>
              <a:spcAft>
                <a:spcPts val="0"/>
              </a:spcAft>
              <a:buSzPts val="3200"/>
              <a:buChar char="•"/>
              <a:defRPr sz="3200"/>
            </a:lvl9pPr>
          </a:lstStyle>
          <a:p>
            <a:endParaRPr/>
          </a:p>
        </p:txBody>
      </p:sp>
      <p:sp>
        <p:nvSpPr>
          <p:cNvPr id="60" name="Google Shape;60;p30"/>
          <p:cNvSpPr txBox="1">
            <a:spLocks noGrp="1"/>
          </p:cNvSpPr>
          <p:nvPr>
            <p:ph type="body" idx="2"/>
          </p:nvPr>
        </p:nvSpPr>
        <p:spPr>
          <a:xfrm>
            <a:off x="9296400" y="2578607"/>
            <a:ext cx="8077200" cy="6611112"/>
          </a:xfrm>
          <a:prstGeom prst="rect">
            <a:avLst/>
          </a:prstGeom>
          <a:noFill/>
          <a:ln>
            <a:noFill/>
          </a:ln>
        </p:spPr>
        <p:txBody>
          <a:bodyPr spcFirstLastPara="1" wrap="square" lIns="163275" tIns="81625" rIns="163275" bIns="81625" anchor="t" anchorCtr="0">
            <a:normAutofit/>
          </a:bodyPr>
          <a:lstStyle>
            <a:lvl1pPr marL="457200" lvl="0" indent="-546100" algn="l">
              <a:lnSpc>
                <a:spcPct val="100000"/>
              </a:lnSpc>
              <a:spcBef>
                <a:spcPts val="1000"/>
              </a:spcBef>
              <a:spcAft>
                <a:spcPts val="0"/>
              </a:spcAft>
              <a:buSzPts val="5000"/>
              <a:buChar char="•"/>
              <a:defRPr sz="5000"/>
            </a:lvl1pPr>
            <a:lvl2pPr marL="914400" lvl="1" indent="-501650" algn="l">
              <a:lnSpc>
                <a:spcPct val="100000"/>
              </a:lnSpc>
              <a:spcBef>
                <a:spcPts val="860"/>
              </a:spcBef>
              <a:spcAft>
                <a:spcPts val="0"/>
              </a:spcAft>
              <a:buSzPts val="4300"/>
              <a:buChar char="•"/>
              <a:defRPr sz="4300"/>
            </a:lvl2pPr>
            <a:lvl3pPr marL="1371600" lvl="2" indent="-457200" algn="l">
              <a:lnSpc>
                <a:spcPct val="100000"/>
              </a:lnSpc>
              <a:spcBef>
                <a:spcPts val="720"/>
              </a:spcBef>
              <a:spcAft>
                <a:spcPts val="0"/>
              </a:spcAft>
              <a:buSzPts val="3600"/>
              <a:buChar char="•"/>
              <a:defRPr sz="3600"/>
            </a:lvl3pPr>
            <a:lvl4pPr marL="1828800" lvl="3" indent="-431800" algn="l">
              <a:lnSpc>
                <a:spcPct val="100000"/>
              </a:lnSpc>
              <a:spcBef>
                <a:spcPts val="640"/>
              </a:spcBef>
              <a:spcAft>
                <a:spcPts val="0"/>
              </a:spcAft>
              <a:buSzPts val="3200"/>
              <a:buChar char="•"/>
              <a:defRPr sz="3200"/>
            </a:lvl4pPr>
            <a:lvl5pPr marL="2286000" lvl="4" indent="-431800" algn="l">
              <a:lnSpc>
                <a:spcPct val="100000"/>
              </a:lnSpc>
              <a:spcBef>
                <a:spcPts val="640"/>
              </a:spcBef>
              <a:spcAft>
                <a:spcPts val="0"/>
              </a:spcAft>
              <a:buSzPts val="3200"/>
              <a:buChar char="•"/>
              <a:defRPr sz="3200"/>
            </a:lvl5pPr>
            <a:lvl6pPr marL="2743200" lvl="5" indent="-431800" algn="l">
              <a:lnSpc>
                <a:spcPct val="100000"/>
              </a:lnSpc>
              <a:spcBef>
                <a:spcPts val="640"/>
              </a:spcBef>
              <a:spcAft>
                <a:spcPts val="0"/>
              </a:spcAft>
              <a:buSzPts val="3200"/>
              <a:buChar char="•"/>
              <a:defRPr sz="3200"/>
            </a:lvl6pPr>
            <a:lvl7pPr marL="3200400" lvl="6" indent="-431800" algn="l">
              <a:lnSpc>
                <a:spcPct val="100000"/>
              </a:lnSpc>
              <a:spcBef>
                <a:spcPts val="640"/>
              </a:spcBef>
              <a:spcAft>
                <a:spcPts val="0"/>
              </a:spcAft>
              <a:buSzPts val="3200"/>
              <a:buChar char="•"/>
              <a:defRPr sz="3200"/>
            </a:lvl7pPr>
            <a:lvl8pPr marL="3657600" lvl="7" indent="-431800" algn="l">
              <a:lnSpc>
                <a:spcPct val="100000"/>
              </a:lnSpc>
              <a:spcBef>
                <a:spcPts val="640"/>
              </a:spcBef>
              <a:spcAft>
                <a:spcPts val="0"/>
              </a:spcAft>
              <a:buSzPts val="3200"/>
              <a:buChar char="•"/>
              <a:defRPr sz="3200"/>
            </a:lvl8pPr>
            <a:lvl9pPr marL="4114800" lvl="8" indent="-431800" algn="l">
              <a:lnSpc>
                <a:spcPct val="100000"/>
              </a:lnSpc>
              <a:spcBef>
                <a:spcPts val="640"/>
              </a:spcBef>
              <a:spcAft>
                <a:spcPts val="0"/>
              </a:spcAft>
              <a:buSzPts val="3200"/>
              <a:buChar char="•"/>
              <a:defRPr sz="3200"/>
            </a:lvl9pPr>
          </a:lstStyle>
          <a:p>
            <a:endParaRPr/>
          </a:p>
        </p:txBody>
      </p:sp>
      <p:sp>
        <p:nvSpPr>
          <p:cNvPr id="61" name="Google Shape;61;p30"/>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0"/>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30"/>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Karşılaştırma" type="twoTxTwoObj">
  <p:cSld name="TWO_OBJECTS_WITH_TEXT">
    <p:spTree>
      <p:nvGrpSpPr>
        <p:cNvPr id="1" name="Shape 64"/>
        <p:cNvGrpSpPr/>
        <p:nvPr/>
      </p:nvGrpSpPr>
      <p:grpSpPr>
        <a:xfrm>
          <a:off x="0" y="0"/>
          <a:ext cx="0" cy="0"/>
          <a:chOff x="0" y="0"/>
          <a:chExt cx="0" cy="0"/>
        </a:xfrm>
      </p:grpSpPr>
      <p:sp>
        <p:nvSpPr>
          <p:cNvPr id="65" name="Google Shape;65;p31"/>
          <p:cNvSpPr txBox="1">
            <a:spLocks noGrp="1"/>
          </p:cNvSpPr>
          <p:nvPr>
            <p:ph type="title"/>
          </p:nvPr>
        </p:nvSpPr>
        <p:spPr>
          <a:xfrm>
            <a:off x="852256" y="612559"/>
            <a:ext cx="16521344" cy="1559141"/>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6200"/>
              <a:buFont typeface="Book Antiqua"/>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1"/>
          <p:cNvSpPr txBox="1">
            <a:spLocks noGrp="1"/>
          </p:cNvSpPr>
          <p:nvPr>
            <p:ph type="body" idx="1"/>
          </p:nvPr>
        </p:nvSpPr>
        <p:spPr>
          <a:xfrm>
            <a:off x="852256" y="2583657"/>
            <a:ext cx="8080376" cy="959643"/>
          </a:xfrm>
          <a:prstGeom prst="rect">
            <a:avLst/>
          </a:prstGeom>
          <a:noFill/>
          <a:ln>
            <a:noFill/>
          </a:ln>
        </p:spPr>
        <p:txBody>
          <a:bodyPr spcFirstLastPara="1" wrap="square" lIns="163275" tIns="81625" rIns="163275" bIns="81625" anchor="b" anchorCtr="0">
            <a:noAutofit/>
          </a:bodyPr>
          <a:lstStyle>
            <a:lvl1pPr marL="457200" lvl="0" indent="-228600" algn="ctr">
              <a:lnSpc>
                <a:spcPct val="100000"/>
              </a:lnSpc>
              <a:spcBef>
                <a:spcPts val="780"/>
              </a:spcBef>
              <a:spcAft>
                <a:spcPts val="0"/>
              </a:spcAft>
              <a:buSzPts val="3900"/>
              <a:buNone/>
              <a:defRPr sz="3900" b="1"/>
            </a:lvl1pPr>
            <a:lvl2pPr marL="914400" lvl="1" indent="-228600" algn="l">
              <a:lnSpc>
                <a:spcPct val="100000"/>
              </a:lnSpc>
              <a:spcBef>
                <a:spcPts val="720"/>
              </a:spcBef>
              <a:spcAft>
                <a:spcPts val="0"/>
              </a:spcAft>
              <a:buSzPts val="3600"/>
              <a:buNone/>
              <a:defRPr sz="3600" b="1"/>
            </a:lvl2pPr>
            <a:lvl3pPr marL="1371600" lvl="2" indent="-228600" algn="l">
              <a:lnSpc>
                <a:spcPct val="100000"/>
              </a:lnSpc>
              <a:spcBef>
                <a:spcPts val="640"/>
              </a:spcBef>
              <a:spcAft>
                <a:spcPts val="0"/>
              </a:spcAft>
              <a:buSzPts val="3200"/>
              <a:buNone/>
              <a:defRPr sz="3200" b="1"/>
            </a:lvl3pPr>
            <a:lvl4pPr marL="1828800" lvl="3" indent="-228600" algn="l">
              <a:lnSpc>
                <a:spcPct val="100000"/>
              </a:lnSpc>
              <a:spcBef>
                <a:spcPts val="580"/>
              </a:spcBef>
              <a:spcAft>
                <a:spcPts val="0"/>
              </a:spcAft>
              <a:buSzPts val="2900"/>
              <a:buNone/>
              <a:defRPr sz="2900" b="1"/>
            </a:lvl4pPr>
            <a:lvl5pPr marL="2286000" lvl="4" indent="-228600" algn="l">
              <a:lnSpc>
                <a:spcPct val="100000"/>
              </a:lnSpc>
              <a:spcBef>
                <a:spcPts val="580"/>
              </a:spcBef>
              <a:spcAft>
                <a:spcPts val="0"/>
              </a:spcAft>
              <a:buSzPts val="2900"/>
              <a:buNone/>
              <a:defRPr sz="2900" b="1"/>
            </a:lvl5pPr>
            <a:lvl6pPr marL="2743200" lvl="5" indent="-228600" algn="l">
              <a:lnSpc>
                <a:spcPct val="100000"/>
              </a:lnSpc>
              <a:spcBef>
                <a:spcPts val="580"/>
              </a:spcBef>
              <a:spcAft>
                <a:spcPts val="0"/>
              </a:spcAft>
              <a:buSzPts val="2900"/>
              <a:buNone/>
              <a:defRPr sz="2900" b="1"/>
            </a:lvl6pPr>
            <a:lvl7pPr marL="3200400" lvl="6" indent="-228600" algn="l">
              <a:lnSpc>
                <a:spcPct val="100000"/>
              </a:lnSpc>
              <a:spcBef>
                <a:spcPts val="580"/>
              </a:spcBef>
              <a:spcAft>
                <a:spcPts val="0"/>
              </a:spcAft>
              <a:buSzPts val="2900"/>
              <a:buNone/>
              <a:defRPr sz="2900" b="1"/>
            </a:lvl7pPr>
            <a:lvl8pPr marL="3657600" lvl="7" indent="-228600" algn="l">
              <a:lnSpc>
                <a:spcPct val="100000"/>
              </a:lnSpc>
              <a:spcBef>
                <a:spcPts val="580"/>
              </a:spcBef>
              <a:spcAft>
                <a:spcPts val="0"/>
              </a:spcAft>
              <a:buSzPts val="2900"/>
              <a:buNone/>
              <a:defRPr sz="2900" b="1"/>
            </a:lvl8pPr>
            <a:lvl9pPr marL="4114800" lvl="8" indent="-228600" algn="l">
              <a:lnSpc>
                <a:spcPct val="100000"/>
              </a:lnSpc>
              <a:spcBef>
                <a:spcPts val="580"/>
              </a:spcBef>
              <a:spcAft>
                <a:spcPts val="0"/>
              </a:spcAft>
              <a:buSzPts val="2900"/>
              <a:buNone/>
              <a:defRPr sz="2900" b="1"/>
            </a:lvl9pPr>
          </a:lstStyle>
          <a:p>
            <a:endParaRPr/>
          </a:p>
        </p:txBody>
      </p:sp>
      <p:sp>
        <p:nvSpPr>
          <p:cNvPr id="67" name="Google Shape;67;p31"/>
          <p:cNvSpPr txBox="1">
            <a:spLocks noGrp="1"/>
          </p:cNvSpPr>
          <p:nvPr>
            <p:ph type="body" idx="2"/>
          </p:nvPr>
        </p:nvSpPr>
        <p:spPr>
          <a:xfrm>
            <a:off x="852256" y="3657600"/>
            <a:ext cx="8080376" cy="5531643"/>
          </a:xfrm>
          <a:prstGeom prst="rect">
            <a:avLst/>
          </a:prstGeom>
          <a:noFill/>
          <a:ln>
            <a:noFill/>
          </a:ln>
        </p:spPr>
        <p:txBody>
          <a:bodyPr spcFirstLastPara="1" wrap="square" lIns="163275" tIns="81625" rIns="163275" bIns="81625" anchor="t" anchorCtr="0">
            <a:normAutofit/>
          </a:bodyPr>
          <a:lstStyle>
            <a:lvl1pPr marL="457200" lvl="0" indent="-501650" algn="l">
              <a:lnSpc>
                <a:spcPct val="100000"/>
              </a:lnSpc>
              <a:spcBef>
                <a:spcPts val="860"/>
              </a:spcBef>
              <a:spcAft>
                <a:spcPts val="0"/>
              </a:spcAft>
              <a:buSzPts val="4300"/>
              <a:buChar char="•"/>
              <a:defRPr sz="4300"/>
            </a:lvl1pPr>
            <a:lvl2pPr marL="914400" lvl="1" indent="-457200" algn="l">
              <a:lnSpc>
                <a:spcPct val="100000"/>
              </a:lnSpc>
              <a:spcBef>
                <a:spcPts val="720"/>
              </a:spcBef>
              <a:spcAft>
                <a:spcPts val="0"/>
              </a:spcAft>
              <a:buSzPts val="3600"/>
              <a:buChar char="•"/>
              <a:defRPr sz="3600"/>
            </a:lvl2pPr>
            <a:lvl3pPr marL="1371600" lvl="2" indent="-431800" algn="l">
              <a:lnSpc>
                <a:spcPct val="100000"/>
              </a:lnSpc>
              <a:spcBef>
                <a:spcPts val="640"/>
              </a:spcBef>
              <a:spcAft>
                <a:spcPts val="0"/>
              </a:spcAft>
              <a:buSzPts val="3200"/>
              <a:buChar char="•"/>
              <a:defRPr sz="3200"/>
            </a:lvl3pPr>
            <a:lvl4pPr marL="1828800" lvl="3" indent="-412750" algn="l">
              <a:lnSpc>
                <a:spcPct val="100000"/>
              </a:lnSpc>
              <a:spcBef>
                <a:spcPts val="580"/>
              </a:spcBef>
              <a:spcAft>
                <a:spcPts val="0"/>
              </a:spcAft>
              <a:buSzPts val="2900"/>
              <a:buChar char="•"/>
              <a:defRPr sz="2900"/>
            </a:lvl4pPr>
            <a:lvl5pPr marL="2286000" lvl="4" indent="-412750" algn="l">
              <a:lnSpc>
                <a:spcPct val="100000"/>
              </a:lnSpc>
              <a:spcBef>
                <a:spcPts val="580"/>
              </a:spcBef>
              <a:spcAft>
                <a:spcPts val="0"/>
              </a:spcAft>
              <a:buSzPts val="2900"/>
              <a:buChar char="•"/>
              <a:defRPr sz="2900"/>
            </a:lvl5pPr>
            <a:lvl6pPr marL="2743200" lvl="5" indent="-412750" algn="l">
              <a:lnSpc>
                <a:spcPct val="100000"/>
              </a:lnSpc>
              <a:spcBef>
                <a:spcPts val="580"/>
              </a:spcBef>
              <a:spcAft>
                <a:spcPts val="0"/>
              </a:spcAft>
              <a:buSzPts val="2900"/>
              <a:buChar char="•"/>
              <a:defRPr sz="2900"/>
            </a:lvl6pPr>
            <a:lvl7pPr marL="3200400" lvl="6" indent="-412750" algn="l">
              <a:lnSpc>
                <a:spcPct val="100000"/>
              </a:lnSpc>
              <a:spcBef>
                <a:spcPts val="580"/>
              </a:spcBef>
              <a:spcAft>
                <a:spcPts val="0"/>
              </a:spcAft>
              <a:buSzPts val="2900"/>
              <a:buChar char="•"/>
              <a:defRPr sz="2900"/>
            </a:lvl7pPr>
            <a:lvl8pPr marL="3657600" lvl="7" indent="-412750" algn="l">
              <a:lnSpc>
                <a:spcPct val="100000"/>
              </a:lnSpc>
              <a:spcBef>
                <a:spcPts val="580"/>
              </a:spcBef>
              <a:spcAft>
                <a:spcPts val="0"/>
              </a:spcAft>
              <a:buSzPts val="2900"/>
              <a:buChar char="•"/>
              <a:defRPr sz="2900"/>
            </a:lvl8pPr>
            <a:lvl9pPr marL="4114800" lvl="8" indent="-412750" algn="l">
              <a:lnSpc>
                <a:spcPct val="100000"/>
              </a:lnSpc>
              <a:spcBef>
                <a:spcPts val="580"/>
              </a:spcBef>
              <a:spcAft>
                <a:spcPts val="0"/>
              </a:spcAft>
              <a:buSzPts val="2900"/>
              <a:buChar char="•"/>
              <a:defRPr sz="2900"/>
            </a:lvl9pPr>
          </a:lstStyle>
          <a:p>
            <a:endParaRPr/>
          </a:p>
        </p:txBody>
      </p:sp>
      <p:sp>
        <p:nvSpPr>
          <p:cNvPr id="68" name="Google Shape;68;p31"/>
          <p:cNvSpPr txBox="1">
            <a:spLocks noGrp="1"/>
          </p:cNvSpPr>
          <p:nvPr>
            <p:ph type="body" idx="3"/>
          </p:nvPr>
        </p:nvSpPr>
        <p:spPr>
          <a:xfrm>
            <a:off x="9290051" y="2583657"/>
            <a:ext cx="8083550" cy="959643"/>
          </a:xfrm>
          <a:prstGeom prst="rect">
            <a:avLst/>
          </a:prstGeom>
          <a:noFill/>
          <a:ln>
            <a:noFill/>
          </a:ln>
        </p:spPr>
        <p:txBody>
          <a:bodyPr spcFirstLastPara="1" wrap="square" lIns="163275" tIns="81625" rIns="163275" bIns="81625" anchor="b" anchorCtr="0">
            <a:noAutofit/>
          </a:bodyPr>
          <a:lstStyle>
            <a:lvl1pPr marL="457200" lvl="0" indent="-228600" algn="ctr">
              <a:lnSpc>
                <a:spcPct val="100000"/>
              </a:lnSpc>
              <a:spcBef>
                <a:spcPts val="780"/>
              </a:spcBef>
              <a:spcAft>
                <a:spcPts val="0"/>
              </a:spcAft>
              <a:buSzPts val="3900"/>
              <a:buNone/>
              <a:defRPr sz="3900" b="1"/>
            </a:lvl1pPr>
            <a:lvl2pPr marL="914400" lvl="1" indent="-228600" algn="l">
              <a:lnSpc>
                <a:spcPct val="100000"/>
              </a:lnSpc>
              <a:spcBef>
                <a:spcPts val="720"/>
              </a:spcBef>
              <a:spcAft>
                <a:spcPts val="0"/>
              </a:spcAft>
              <a:buSzPts val="3600"/>
              <a:buNone/>
              <a:defRPr sz="3600" b="1"/>
            </a:lvl2pPr>
            <a:lvl3pPr marL="1371600" lvl="2" indent="-228600" algn="l">
              <a:lnSpc>
                <a:spcPct val="100000"/>
              </a:lnSpc>
              <a:spcBef>
                <a:spcPts val="640"/>
              </a:spcBef>
              <a:spcAft>
                <a:spcPts val="0"/>
              </a:spcAft>
              <a:buSzPts val="3200"/>
              <a:buNone/>
              <a:defRPr sz="3200" b="1"/>
            </a:lvl3pPr>
            <a:lvl4pPr marL="1828800" lvl="3" indent="-228600" algn="l">
              <a:lnSpc>
                <a:spcPct val="100000"/>
              </a:lnSpc>
              <a:spcBef>
                <a:spcPts val="580"/>
              </a:spcBef>
              <a:spcAft>
                <a:spcPts val="0"/>
              </a:spcAft>
              <a:buSzPts val="2900"/>
              <a:buNone/>
              <a:defRPr sz="2900" b="1"/>
            </a:lvl4pPr>
            <a:lvl5pPr marL="2286000" lvl="4" indent="-228600" algn="l">
              <a:lnSpc>
                <a:spcPct val="100000"/>
              </a:lnSpc>
              <a:spcBef>
                <a:spcPts val="580"/>
              </a:spcBef>
              <a:spcAft>
                <a:spcPts val="0"/>
              </a:spcAft>
              <a:buSzPts val="2900"/>
              <a:buNone/>
              <a:defRPr sz="2900" b="1"/>
            </a:lvl5pPr>
            <a:lvl6pPr marL="2743200" lvl="5" indent="-228600" algn="l">
              <a:lnSpc>
                <a:spcPct val="100000"/>
              </a:lnSpc>
              <a:spcBef>
                <a:spcPts val="580"/>
              </a:spcBef>
              <a:spcAft>
                <a:spcPts val="0"/>
              </a:spcAft>
              <a:buSzPts val="2900"/>
              <a:buNone/>
              <a:defRPr sz="2900" b="1"/>
            </a:lvl6pPr>
            <a:lvl7pPr marL="3200400" lvl="6" indent="-228600" algn="l">
              <a:lnSpc>
                <a:spcPct val="100000"/>
              </a:lnSpc>
              <a:spcBef>
                <a:spcPts val="580"/>
              </a:spcBef>
              <a:spcAft>
                <a:spcPts val="0"/>
              </a:spcAft>
              <a:buSzPts val="2900"/>
              <a:buNone/>
              <a:defRPr sz="2900" b="1"/>
            </a:lvl7pPr>
            <a:lvl8pPr marL="3657600" lvl="7" indent="-228600" algn="l">
              <a:lnSpc>
                <a:spcPct val="100000"/>
              </a:lnSpc>
              <a:spcBef>
                <a:spcPts val="580"/>
              </a:spcBef>
              <a:spcAft>
                <a:spcPts val="0"/>
              </a:spcAft>
              <a:buSzPts val="2900"/>
              <a:buNone/>
              <a:defRPr sz="2900" b="1"/>
            </a:lvl8pPr>
            <a:lvl9pPr marL="4114800" lvl="8" indent="-228600" algn="l">
              <a:lnSpc>
                <a:spcPct val="100000"/>
              </a:lnSpc>
              <a:spcBef>
                <a:spcPts val="580"/>
              </a:spcBef>
              <a:spcAft>
                <a:spcPts val="0"/>
              </a:spcAft>
              <a:buSzPts val="2900"/>
              <a:buNone/>
              <a:defRPr sz="2900" b="1"/>
            </a:lvl9pPr>
          </a:lstStyle>
          <a:p>
            <a:endParaRPr/>
          </a:p>
        </p:txBody>
      </p:sp>
      <p:sp>
        <p:nvSpPr>
          <p:cNvPr id="69" name="Google Shape;69;p31"/>
          <p:cNvSpPr txBox="1">
            <a:spLocks noGrp="1"/>
          </p:cNvSpPr>
          <p:nvPr>
            <p:ph type="body" idx="4"/>
          </p:nvPr>
        </p:nvSpPr>
        <p:spPr>
          <a:xfrm>
            <a:off x="9290051" y="3657600"/>
            <a:ext cx="8083550" cy="5531643"/>
          </a:xfrm>
          <a:prstGeom prst="rect">
            <a:avLst/>
          </a:prstGeom>
          <a:noFill/>
          <a:ln>
            <a:noFill/>
          </a:ln>
        </p:spPr>
        <p:txBody>
          <a:bodyPr spcFirstLastPara="1" wrap="square" lIns="163275" tIns="81625" rIns="163275" bIns="81625" anchor="t" anchorCtr="0">
            <a:normAutofit/>
          </a:bodyPr>
          <a:lstStyle>
            <a:lvl1pPr marL="457200" lvl="0" indent="-501650" algn="l">
              <a:lnSpc>
                <a:spcPct val="100000"/>
              </a:lnSpc>
              <a:spcBef>
                <a:spcPts val="860"/>
              </a:spcBef>
              <a:spcAft>
                <a:spcPts val="0"/>
              </a:spcAft>
              <a:buSzPts val="4300"/>
              <a:buChar char="•"/>
              <a:defRPr sz="4300"/>
            </a:lvl1pPr>
            <a:lvl2pPr marL="914400" lvl="1" indent="-457200" algn="l">
              <a:lnSpc>
                <a:spcPct val="100000"/>
              </a:lnSpc>
              <a:spcBef>
                <a:spcPts val="720"/>
              </a:spcBef>
              <a:spcAft>
                <a:spcPts val="0"/>
              </a:spcAft>
              <a:buSzPts val="3600"/>
              <a:buChar char="•"/>
              <a:defRPr sz="3600"/>
            </a:lvl2pPr>
            <a:lvl3pPr marL="1371600" lvl="2" indent="-431800" algn="l">
              <a:lnSpc>
                <a:spcPct val="100000"/>
              </a:lnSpc>
              <a:spcBef>
                <a:spcPts val="640"/>
              </a:spcBef>
              <a:spcAft>
                <a:spcPts val="0"/>
              </a:spcAft>
              <a:buSzPts val="3200"/>
              <a:buChar char="•"/>
              <a:defRPr sz="3200"/>
            </a:lvl3pPr>
            <a:lvl4pPr marL="1828800" lvl="3" indent="-412750" algn="l">
              <a:lnSpc>
                <a:spcPct val="100000"/>
              </a:lnSpc>
              <a:spcBef>
                <a:spcPts val="580"/>
              </a:spcBef>
              <a:spcAft>
                <a:spcPts val="0"/>
              </a:spcAft>
              <a:buSzPts val="2900"/>
              <a:buChar char="•"/>
              <a:defRPr sz="2900"/>
            </a:lvl4pPr>
            <a:lvl5pPr marL="2286000" lvl="4" indent="-412750" algn="l">
              <a:lnSpc>
                <a:spcPct val="100000"/>
              </a:lnSpc>
              <a:spcBef>
                <a:spcPts val="580"/>
              </a:spcBef>
              <a:spcAft>
                <a:spcPts val="0"/>
              </a:spcAft>
              <a:buSzPts val="2900"/>
              <a:buChar char="•"/>
              <a:defRPr sz="2900"/>
            </a:lvl5pPr>
            <a:lvl6pPr marL="2743200" lvl="5" indent="-412750" algn="l">
              <a:lnSpc>
                <a:spcPct val="100000"/>
              </a:lnSpc>
              <a:spcBef>
                <a:spcPts val="580"/>
              </a:spcBef>
              <a:spcAft>
                <a:spcPts val="0"/>
              </a:spcAft>
              <a:buSzPts val="2900"/>
              <a:buChar char="•"/>
              <a:defRPr sz="2900"/>
            </a:lvl6pPr>
            <a:lvl7pPr marL="3200400" lvl="6" indent="-412750" algn="l">
              <a:lnSpc>
                <a:spcPct val="100000"/>
              </a:lnSpc>
              <a:spcBef>
                <a:spcPts val="580"/>
              </a:spcBef>
              <a:spcAft>
                <a:spcPts val="0"/>
              </a:spcAft>
              <a:buSzPts val="2900"/>
              <a:buChar char="•"/>
              <a:defRPr sz="2900"/>
            </a:lvl7pPr>
            <a:lvl8pPr marL="3657600" lvl="7" indent="-412750" algn="l">
              <a:lnSpc>
                <a:spcPct val="100000"/>
              </a:lnSpc>
              <a:spcBef>
                <a:spcPts val="580"/>
              </a:spcBef>
              <a:spcAft>
                <a:spcPts val="0"/>
              </a:spcAft>
              <a:buSzPts val="2900"/>
              <a:buChar char="•"/>
              <a:defRPr sz="2900"/>
            </a:lvl8pPr>
            <a:lvl9pPr marL="4114800" lvl="8" indent="-412750" algn="l">
              <a:lnSpc>
                <a:spcPct val="100000"/>
              </a:lnSpc>
              <a:spcBef>
                <a:spcPts val="580"/>
              </a:spcBef>
              <a:spcAft>
                <a:spcPts val="0"/>
              </a:spcAft>
              <a:buSzPts val="2900"/>
              <a:buChar char="•"/>
              <a:defRPr sz="2900"/>
            </a:lvl9pPr>
          </a:lstStyle>
          <a:p>
            <a:endParaRPr/>
          </a:p>
        </p:txBody>
      </p:sp>
      <p:sp>
        <p:nvSpPr>
          <p:cNvPr id="70" name="Google Shape;70;p31"/>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31"/>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1"/>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Yalnızca Başlık" type="titleOnly">
  <p:cSld name="TITLE_ONLY">
    <p:spTree>
      <p:nvGrpSpPr>
        <p:cNvPr id="1" name="Shape 73"/>
        <p:cNvGrpSpPr/>
        <p:nvPr/>
      </p:nvGrpSpPr>
      <p:grpSpPr>
        <a:xfrm>
          <a:off x="0" y="0"/>
          <a:ext cx="0" cy="0"/>
          <a:chOff x="0" y="0"/>
          <a:chExt cx="0" cy="0"/>
        </a:xfrm>
      </p:grpSpPr>
      <p:sp>
        <p:nvSpPr>
          <p:cNvPr id="74" name="Google Shape;74;p32"/>
          <p:cNvSpPr txBox="1">
            <a:spLocks noGrp="1"/>
          </p:cNvSpPr>
          <p:nvPr>
            <p:ph type="title"/>
          </p:nvPr>
        </p:nvSpPr>
        <p:spPr>
          <a:xfrm>
            <a:off x="852256" y="612559"/>
            <a:ext cx="16521344" cy="1559141"/>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2"/>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2"/>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2"/>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aşlıklı İçerik" type="objTx">
  <p:cSld name="OBJECT_WITH_CAPTION_TEXT">
    <p:spTree>
      <p:nvGrpSpPr>
        <p:cNvPr id="1" name="Shape 78"/>
        <p:cNvGrpSpPr/>
        <p:nvPr/>
      </p:nvGrpSpPr>
      <p:grpSpPr>
        <a:xfrm>
          <a:off x="0" y="0"/>
          <a:ext cx="0" cy="0"/>
          <a:chOff x="0" y="0"/>
          <a:chExt cx="0" cy="0"/>
        </a:xfrm>
      </p:grpSpPr>
      <p:sp>
        <p:nvSpPr>
          <p:cNvPr id="79" name="Google Shape;79;p33"/>
          <p:cNvSpPr/>
          <p:nvPr/>
        </p:nvSpPr>
        <p:spPr>
          <a:xfrm>
            <a:off x="0" y="0"/>
            <a:ext cx="18288000" cy="10287000"/>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0" name="Google Shape;80;p33"/>
          <p:cNvSpPr/>
          <p:nvPr/>
        </p:nvSpPr>
        <p:spPr>
          <a:xfrm>
            <a:off x="182880" y="152400"/>
            <a:ext cx="17922240" cy="9997440"/>
          </a:xfrm>
          <a:prstGeom prst="roundRect">
            <a:avLst>
              <a:gd name="adj" fmla="val 1735"/>
            </a:avLst>
          </a:prstGeom>
          <a:blipFill rotWithShape="1">
            <a:blip r:embed="rId2">
              <a:alphaModFix/>
            </a:blip>
            <a:tile tx="0" ty="0" sx="100000" sy="100000" flip="none" algn="tl"/>
          </a:blip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1" name="Google Shape;81;p33"/>
          <p:cNvSpPr txBox="1">
            <a:spLocks noGrp="1"/>
          </p:cNvSpPr>
          <p:nvPr>
            <p:ph type="body" idx="1"/>
          </p:nvPr>
        </p:nvSpPr>
        <p:spPr>
          <a:xfrm>
            <a:off x="7772400" y="1028700"/>
            <a:ext cx="9144000" cy="7886703"/>
          </a:xfrm>
          <a:prstGeom prst="rect">
            <a:avLst/>
          </a:prstGeom>
          <a:noFill/>
          <a:ln>
            <a:noFill/>
          </a:ln>
        </p:spPr>
        <p:txBody>
          <a:bodyPr spcFirstLastPara="1" wrap="square" lIns="163275" tIns="81625" rIns="163275" bIns="81625" anchor="t" anchorCtr="0">
            <a:normAutofit/>
          </a:bodyPr>
          <a:lstStyle>
            <a:lvl1pPr marL="457200" lvl="0" indent="-590550" algn="l">
              <a:lnSpc>
                <a:spcPct val="100000"/>
              </a:lnSpc>
              <a:spcBef>
                <a:spcPts val="1140"/>
              </a:spcBef>
              <a:spcAft>
                <a:spcPts val="0"/>
              </a:spcAft>
              <a:buSzPts val="5700"/>
              <a:buChar char="•"/>
              <a:defRPr sz="5700"/>
            </a:lvl1pPr>
            <a:lvl2pPr marL="914400" lvl="1" indent="-546100" algn="l">
              <a:lnSpc>
                <a:spcPct val="100000"/>
              </a:lnSpc>
              <a:spcBef>
                <a:spcPts val="1000"/>
              </a:spcBef>
              <a:spcAft>
                <a:spcPts val="0"/>
              </a:spcAft>
              <a:buSzPts val="5000"/>
              <a:buChar char="•"/>
              <a:defRPr sz="5000"/>
            </a:lvl2pPr>
            <a:lvl3pPr marL="1371600" lvl="2" indent="-501650" algn="l">
              <a:lnSpc>
                <a:spcPct val="100000"/>
              </a:lnSpc>
              <a:spcBef>
                <a:spcPts val="860"/>
              </a:spcBef>
              <a:spcAft>
                <a:spcPts val="0"/>
              </a:spcAft>
              <a:buSzPts val="4300"/>
              <a:buChar char="•"/>
              <a:defRPr sz="4300"/>
            </a:lvl3pPr>
            <a:lvl4pPr marL="1828800" lvl="3" indent="-457200" algn="l">
              <a:lnSpc>
                <a:spcPct val="100000"/>
              </a:lnSpc>
              <a:spcBef>
                <a:spcPts val="720"/>
              </a:spcBef>
              <a:spcAft>
                <a:spcPts val="0"/>
              </a:spcAft>
              <a:buSzPts val="3600"/>
              <a:buChar char="•"/>
              <a:defRPr sz="3600"/>
            </a:lvl4pPr>
            <a:lvl5pPr marL="2286000" lvl="4" indent="-457200" algn="l">
              <a:lnSpc>
                <a:spcPct val="100000"/>
              </a:lnSpc>
              <a:spcBef>
                <a:spcPts val="720"/>
              </a:spcBef>
              <a:spcAft>
                <a:spcPts val="0"/>
              </a:spcAft>
              <a:buSzPts val="3600"/>
              <a:buChar char="•"/>
              <a:defRPr sz="3600"/>
            </a:lvl5pPr>
            <a:lvl6pPr marL="2743200" lvl="5" indent="-457200" algn="l">
              <a:lnSpc>
                <a:spcPct val="100000"/>
              </a:lnSpc>
              <a:spcBef>
                <a:spcPts val="720"/>
              </a:spcBef>
              <a:spcAft>
                <a:spcPts val="0"/>
              </a:spcAft>
              <a:buSzPts val="3600"/>
              <a:buChar char="•"/>
              <a:defRPr sz="3600"/>
            </a:lvl6pPr>
            <a:lvl7pPr marL="3200400" lvl="6" indent="-457200" algn="l">
              <a:lnSpc>
                <a:spcPct val="100000"/>
              </a:lnSpc>
              <a:spcBef>
                <a:spcPts val="720"/>
              </a:spcBef>
              <a:spcAft>
                <a:spcPts val="0"/>
              </a:spcAft>
              <a:buSzPts val="3600"/>
              <a:buChar char="•"/>
              <a:defRPr sz="3600"/>
            </a:lvl7pPr>
            <a:lvl8pPr marL="3657600" lvl="7" indent="-457200" algn="l">
              <a:lnSpc>
                <a:spcPct val="100000"/>
              </a:lnSpc>
              <a:spcBef>
                <a:spcPts val="720"/>
              </a:spcBef>
              <a:spcAft>
                <a:spcPts val="0"/>
              </a:spcAft>
              <a:buSzPts val="3600"/>
              <a:buChar char="•"/>
              <a:defRPr sz="3600"/>
            </a:lvl8pPr>
            <a:lvl9pPr marL="4114800" lvl="8" indent="-457200" algn="l">
              <a:lnSpc>
                <a:spcPct val="100000"/>
              </a:lnSpc>
              <a:spcBef>
                <a:spcPts val="720"/>
              </a:spcBef>
              <a:spcAft>
                <a:spcPts val="0"/>
              </a:spcAft>
              <a:buSzPts val="3600"/>
              <a:buChar char="•"/>
              <a:defRPr sz="3600"/>
            </a:lvl9pPr>
          </a:lstStyle>
          <a:p>
            <a:endParaRPr/>
          </a:p>
        </p:txBody>
      </p:sp>
      <p:sp>
        <p:nvSpPr>
          <p:cNvPr id="82" name="Google Shape;82;p33"/>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3"/>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33"/>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
        <p:nvSpPr>
          <p:cNvPr id="85" name="Google Shape;85;p33"/>
          <p:cNvSpPr/>
          <p:nvPr/>
        </p:nvSpPr>
        <p:spPr>
          <a:xfrm>
            <a:off x="1120068" y="2258568"/>
            <a:ext cx="5433132" cy="5285232"/>
          </a:xfrm>
          <a:prstGeom prst="rect">
            <a:avLst/>
          </a:prstGeom>
          <a:solidFill>
            <a:srgbClr val="FFFFFF">
              <a:alpha val="82352"/>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6" name="Google Shape;86;p33"/>
          <p:cNvSpPr/>
          <p:nvPr/>
        </p:nvSpPr>
        <p:spPr>
          <a:xfrm>
            <a:off x="1353380" y="2463708"/>
            <a:ext cx="4966508" cy="4851492"/>
          </a:xfrm>
          <a:prstGeom prst="rect">
            <a:avLst/>
          </a:prstGeom>
          <a:solidFill>
            <a:srgbClr val="FFFFFF"/>
          </a:solidFill>
          <a:ln w="9525" cap="flat" cmpd="dbl">
            <a:solidFill>
              <a:srgbClr val="6B7C72"/>
            </a:solidFill>
            <a:prstDash val="solid"/>
            <a:round/>
            <a:headEnd type="none" w="sm" len="sm"/>
            <a:tailEnd type="none" w="sm" len="sm"/>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87" name="Google Shape;87;p33"/>
          <p:cNvSpPr txBox="1">
            <a:spLocks noGrp="1"/>
          </p:cNvSpPr>
          <p:nvPr>
            <p:ph type="body" idx="2"/>
          </p:nvPr>
        </p:nvSpPr>
        <p:spPr>
          <a:xfrm>
            <a:off x="1538000" y="4457700"/>
            <a:ext cx="4597268" cy="2628900"/>
          </a:xfrm>
          <a:prstGeom prst="rect">
            <a:avLst/>
          </a:prstGeom>
          <a:noFill/>
          <a:ln>
            <a:noFill/>
          </a:ln>
        </p:spPr>
        <p:txBody>
          <a:bodyPr spcFirstLastPara="1" wrap="square" lIns="163275" tIns="81625" rIns="163275" bIns="81625" anchor="t" anchorCtr="0">
            <a:normAutofit/>
          </a:bodyPr>
          <a:lstStyle>
            <a:lvl1pPr marL="457200" lvl="0" indent="-228600" algn="l">
              <a:lnSpc>
                <a:spcPct val="100000"/>
              </a:lnSpc>
              <a:spcBef>
                <a:spcPts val="714"/>
              </a:spcBef>
              <a:spcAft>
                <a:spcPts val="0"/>
              </a:spcAft>
              <a:buSzPts val="2500"/>
              <a:buNone/>
              <a:defRPr sz="2500">
                <a:solidFill>
                  <a:srgbClr val="47534C"/>
                </a:solidFill>
              </a:defRPr>
            </a:lvl1pPr>
            <a:lvl2pPr marL="914400" lvl="1" indent="-228600" algn="l">
              <a:lnSpc>
                <a:spcPct val="100000"/>
              </a:lnSpc>
              <a:spcBef>
                <a:spcPts val="420"/>
              </a:spcBef>
              <a:spcAft>
                <a:spcPts val="0"/>
              </a:spcAft>
              <a:buSzPts val="2100"/>
              <a:buNone/>
              <a:defRPr sz="2100"/>
            </a:lvl2pPr>
            <a:lvl3pPr marL="1371600" lvl="2" indent="-228600" algn="l">
              <a:lnSpc>
                <a:spcPct val="100000"/>
              </a:lnSpc>
              <a:spcBef>
                <a:spcPts val="360"/>
              </a:spcBef>
              <a:spcAft>
                <a:spcPts val="0"/>
              </a:spcAft>
              <a:buSzPts val="1800"/>
              <a:buNone/>
              <a:defRPr sz="1800"/>
            </a:lvl3pPr>
            <a:lvl4pPr marL="1828800" lvl="3" indent="-228600" algn="l">
              <a:lnSpc>
                <a:spcPct val="100000"/>
              </a:lnSpc>
              <a:spcBef>
                <a:spcPts val="320"/>
              </a:spcBef>
              <a:spcAft>
                <a:spcPts val="0"/>
              </a:spcAft>
              <a:buSzPts val="1600"/>
              <a:buNone/>
              <a:defRPr sz="1600"/>
            </a:lvl4pPr>
            <a:lvl5pPr marL="2286000" lvl="4" indent="-228600" algn="l">
              <a:lnSpc>
                <a:spcPct val="100000"/>
              </a:lnSpc>
              <a:spcBef>
                <a:spcPts val="320"/>
              </a:spcBef>
              <a:spcAft>
                <a:spcPts val="0"/>
              </a:spcAft>
              <a:buSzPts val="1600"/>
              <a:buNone/>
              <a:defRPr sz="1600"/>
            </a:lvl5pPr>
            <a:lvl6pPr marL="2743200" lvl="5" indent="-228600" algn="l">
              <a:lnSpc>
                <a:spcPct val="100000"/>
              </a:lnSpc>
              <a:spcBef>
                <a:spcPts val="320"/>
              </a:spcBef>
              <a:spcAft>
                <a:spcPts val="0"/>
              </a:spcAft>
              <a:buSzPts val="1600"/>
              <a:buNone/>
              <a:defRPr sz="1600"/>
            </a:lvl6pPr>
            <a:lvl7pPr marL="3200400" lvl="6" indent="-228600" algn="l">
              <a:lnSpc>
                <a:spcPct val="100000"/>
              </a:lnSpc>
              <a:spcBef>
                <a:spcPts val="320"/>
              </a:spcBef>
              <a:spcAft>
                <a:spcPts val="0"/>
              </a:spcAft>
              <a:buSzPts val="1600"/>
              <a:buNone/>
              <a:defRPr sz="1600"/>
            </a:lvl7pPr>
            <a:lvl8pPr marL="3657600" lvl="7" indent="-228600" algn="l">
              <a:lnSpc>
                <a:spcPct val="100000"/>
              </a:lnSpc>
              <a:spcBef>
                <a:spcPts val="320"/>
              </a:spcBef>
              <a:spcAft>
                <a:spcPts val="0"/>
              </a:spcAft>
              <a:buSzPts val="1600"/>
              <a:buNone/>
              <a:defRPr sz="1600"/>
            </a:lvl8pPr>
            <a:lvl9pPr marL="4114800" lvl="8" indent="-228600" algn="l">
              <a:lnSpc>
                <a:spcPct val="100000"/>
              </a:lnSpc>
              <a:spcBef>
                <a:spcPts val="320"/>
              </a:spcBef>
              <a:spcAft>
                <a:spcPts val="0"/>
              </a:spcAft>
              <a:buSzPts val="1600"/>
              <a:buNone/>
              <a:defRPr sz="1600"/>
            </a:lvl9pPr>
          </a:lstStyle>
          <a:p>
            <a:endParaRPr/>
          </a:p>
        </p:txBody>
      </p:sp>
      <p:sp>
        <p:nvSpPr>
          <p:cNvPr id="88" name="Google Shape;88;p33"/>
          <p:cNvSpPr txBox="1">
            <a:spLocks noGrp="1"/>
          </p:cNvSpPr>
          <p:nvPr>
            <p:ph type="title"/>
          </p:nvPr>
        </p:nvSpPr>
        <p:spPr>
          <a:xfrm>
            <a:off x="1538000" y="2601468"/>
            <a:ext cx="4597268" cy="1787430"/>
          </a:xfrm>
          <a:prstGeom prst="rect">
            <a:avLst/>
          </a:prstGeom>
          <a:noFill/>
          <a:ln>
            <a:noFill/>
          </a:ln>
        </p:spPr>
        <p:txBody>
          <a:bodyPr spcFirstLastPara="1" wrap="square" lIns="163275" tIns="81625" rIns="163275" bIns="81625" anchor="b" anchorCtr="0">
            <a:normAutofit/>
          </a:bodyPr>
          <a:lstStyle>
            <a:lvl1pPr lvl="0" algn="l">
              <a:lnSpc>
                <a:spcPct val="100000"/>
              </a:lnSpc>
              <a:spcBef>
                <a:spcPts val="0"/>
              </a:spcBef>
              <a:spcAft>
                <a:spcPts val="0"/>
              </a:spcAft>
              <a:buClr>
                <a:srgbClr val="6B7C72"/>
              </a:buClr>
              <a:buSzPts val="3600"/>
              <a:buFont typeface="Book Antiqua"/>
              <a:buNone/>
              <a:defRPr sz="3600" b="0">
                <a:solidFill>
                  <a:srgbClr val="6B7C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aşlıklı Resim" type="picTx">
  <p:cSld name="PICTURE_WITH_CAPTION_TEXT">
    <p:spTree>
      <p:nvGrpSpPr>
        <p:cNvPr id="1" name="Shape 89"/>
        <p:cNvGrpSpPr/>
        <p:nvPr/>
      </p:nvGrpSpPr>
      <p:grpSpPr>
        <a:xfrm>
          <a:off x="0" y="0"/>
          <a:ext cx="0" cy="0"/>
          <a:chOff x="0" y="0"/>
          <a:chExt cx="0" cy="0"/>
        </a:xfrm>
      </p:grpSpPr>
      <p:sp>
        <p:nvSpPr>
          <p:cNvPr id="90" name="Google Shape;90;p34"/>
          <p:cNvSpPr/>
          <p:nvPr/>
        </p:nvSpPr>
        <p:spPr>
          <a:xfrm>
            <a:off x="0" y="0"/>
            <a:ext cx="18288000" cy="10287000"/>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91" name="Google Shape;91;p34"/>
          <p:cNvSpPr/>
          <p:nvPr/>
        </p:nvSpPr>
        <p:spPr>
          <a:xfrm>
            <a:off x="182880" y="152400"/>
            <a:ext cx="17922240" cy="9997440"/>
          </a:xfrm>
          <a:prstGeom prst="roundRect">
            <a:avLst>
              <a:gd name="adj" fmla="val 1735"/>
            </a:avLst>
          </a:prstGeom>
          <a:blipFill rotWithShape="1">
            <a:blip r:embed="rId2">
              <a:alphaModFix/>
            </a:blip>
            <a:tile tx="0" ty="0" sx="100000" sy="100000" flip="none" algn="tl"/>
          </a:blip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92" name="Google Shape;92;p34"/>
          <p:cNvSpPr>
            <a:spLocks noGrp="1"/>
          </p:cNvSpPr>
          <p:nvPr>
            <p:ph type="pic" idx="2"/>
          </p:nvPr>
        </p:nvSpPr>
        <p:spPr>
          <a:xfrm>
            <a:off x="1371600" y="932156"/>
            <a:ext cx="15544800" cy="6497346"/>
          </a:xfrm>
          <a:prstGeom prst="rect">
            <a:avLst/>
          </a:prstGeom>
          <a:solidFill>
            <a:schemeClr val="lt2"/>
          </a:solidFill>
          <a:ln>
            <a:noFill/>
          </a:ln>
        </p:spPr>
      </p:sp>
      <p:sp>
        <p:nvSpPr>
          <p:cNvPr id="93" name="Google Shape;93;p34"/>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4"/>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
        <p:nvSpPr>
          <p:cNvPr id="95" name="Google Shape;95;p34"/>
          <p:cNvSpPr/>
          <p:nvPr/>
        </p:nvSpPr>
        <p:spPr>
          <a:xfrm>
            <a:off x="1371600" y="7429500"/>
            <a:ext cx="15544800" cy="2057400"/>
          </a:xfrm>
          <a:prstGeom prst="rect">
            <a:avLst/>
          </a:prstGeom>
          <a:solidFill>
            <a:srgbClr val="FFFFFF">
              <a:alpha val="82352"/>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96" name="Google Shape;96;p34"/>
          <p:cNvSpPr/>
          <p:nvPr/>
        </p:nvSpPr>
        <p:spPr>
          <a:xfrm>
            <a:off x="1523999" y="7543800"/>
            <a:ext cx="15201530" cy="1804386"/>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97" name="Google Shape;97;p34"/>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34"/>
          <p:cNvSpPr/>
          <p:nvPr/>
        </p:nvSpPr>
        <p:spPr>
          <a:xfrm>
            <a:off x="1828800" y="8458200"/>
            <a:ext cx="14657028" cy="677544"/>
          </a:xfrm>
          <a:prstGeom prst="rect">
            <a:avLst/>
          </a:prstGeom>
          <a:solidFill>
            <a:schemeClr val="accent1"/>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99" name="Google Shape;99;p34"/>
          <p:cNvSpPr/>
          <p:nvPr/>
        </p:nvSpPr>
        <p:spPr>
          <a:xfrm>
            <a:off x="1211178" y="7612380"/>
            <a:ext cx="15892272" cy="1645920"/>
          </a:xfrm>
          <a:prstGeom prst="rect">
            <a:avLst/>
          </a:prstGeom>
          <a:no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00" name="Google Shape;100;p34"/>
          <p:cNvSpPr txBox="1">
            <a:spLocks noGrp="1"/>
          </p:cNvSpPr>
          <p:nvPr>
            <p:ph type="body" idx="1"/>
          </p:nvPr>
        </p:nvSpPr>
        <p:spPr>
          <a:xfrm>
            <a:off x="1912578" y="8484835"/>
            <a:ext cx="14489472" cy="602573"/>
          </a:xfrm>
          <a:prstGeom prst="rect">
            <a:avLst/>
          </a:prstGeom>
          <a:noFill/>
          <a:ln>
            <a:noFill/>
          </a:ln>
        </p:spPr>
        <p:txBody>
          <a:bodyPr spcFirstLastPara="1" wrap="square" lIns="163275" tIns="81625" rIns="163275" bIns="81625" anchor="ctr" anchorCtr="0">
            <a:normAutofit/>
          </a:bodyPr>
          <a:lstStyle>
            <a:lvl1pPr marL="457200" lvl="0" indent="-228600" algn="ctr">
              <a:lnSpc>
                <a:spcPct val="100000"/>
              </a:lnSpc>
              <a:spcBef>
                <a:spcPts val="540"/>
              </a:spcBef>
              <a:spcAft>
                <a:spcPts val="0"/>
              </a:spcAft>
              <a:buSzPts val="2700"/>
              <a:buNone/>
              <a:defRPr sz="2700" cap="none">
                <a:solidFill>
                  <a:srgbClr val="FFFFFF"/>
                </a:solidFill>
              </a:defRPr>
            </a:lvl1pPr>
            <a:lvl2pPr marL="914400" lvl="1" indent="-228600" algn="l">
              <a:lnSpc>
                <a:spcPct val="100000"/>
              </a:lnSpc>
              <a:spcBef>
                <a:spcPts val="420"/>
              </a:spcBef>
              <a:spcAft>
                <a:spcPts val="0"/>
              </a:spcAft>
              <a:buSzPts val="2100"/>
              <a:buNone/>
              <a:defRPr sz="2100"/>
            </a:lvl2pPr>
            <a:lvl3pPr marL="1371600" lvl="2" indent="-228600" algn="l">
              <a:lnSpc>
                <a:spcPct val="100000"/>
              </a:lnSpc>
              <a:spcBef>
                <a:spcPts val="360"/>
              </a:spcBef>
              <a:spcAft>
                <a:spcPts val="0"/>
              </a:spcAft>
              <a:buSzPts val="1800"/>
              <a:buNone/>
              <a:defRPr sz="1800"/>
            </a:lvl3pPr>
            <a:lvl4pPr marL="1828800" lvl="3" indent="-228600" algn="l">
              <a:lnSpc>
                <a:spcPct val="100000"/>
              </a:lnSpc>
              <a:spcBef>
                <a:spcPts val="320"/>
              </a:spcBef>
              <a:spcAft>
                <a:spcPts val="0"/>
              </a:spcAft>
              <a:buSzPts val="1600"/>
              <a:buNone/>
              <a:defRPr sz="1600"/>
            </a:lvl4pPr>
            <a:lvl5pPr marL="2286000" lvl="4" indent="-228600" algn="l">
              <a:lnSpc>
                <a:spcPct val="100000"/>
              </a:lnSpc>
              <a:spcBef>
                <a:spcPts val="320"/>
              </a:spcBef>
              <a:spcAft>
                <a:spcPts val="0"/>
              </a:spcAft>
              <a:buSzPts val="1600"/>
              <a:buNone/>
              <a:defRPr sz="1600"/>
            </a:lvl5pPr>
            <a:lvl6pPr marL="2743200" lvl="5" indent="-228600" algn="l">
              <a:lnSpc>
                <a:spcPct val="100000"/>
              </a:lnSpc>
              <a:spcBef>
                <a:spcPts val="320"/>
              </a:spcBef>
              <a:spcAft>
                <a:spcPts val="0"/>
              </a:spcAft>
              <a:buSzPts val="1600"/>
              <a:buNone/>
              <a:defRPr sz="1600"/>
            </a:lvl6pPr>
            <a:lvl7pPr marL="3200400" lvl="6" indent="-228600" algn="l">
              <a:lnSpc>
                <a:spcPct val="100000"/>
              </a:lnSpc>
              <a:spcBef>
                <a:spcPts val="320"/>
              </a:spcBef>
              <a:spcAft>
                <a:spcPts val="0"/>
              </a:spcAft>
              <a:buSzPts val="1600"/>
              <a:buNone/>
              <a:defRPr sz="1600"/>
            </a:lvl7pPr>
            <a:lvl8pPr marL="3657600" lvl="7" indent="-228600" algn="l">
              <a:lnSpc>
                <a:spcPct val="100000"/>
              </a:lnSpc>
              <a:spcBef>
                <a:spcPts val="320"/>
              </a:spcBef>
              <a:spcAft>
                <a:spcPts val="0"/>
              </a:spcAft>
              <a:buSzPts val="1600"/>
              <a:buNone/>
              <a:defRPr sz="1600"/>
            </a:lvl8pPr>
            <a:lvl9pPr marL="4114800" lvl="8" indent="-228600" algn="l">
              <a:lnSpc>
                <a:spcPct val="100000"/>
              </a:lnSpc>
              <a:spcBef>
                <a:spcPts val="320"/>
              </a:spcBef>
              <a:spcAft>
                <a:spcPts val="0"/>
              </a:spcAft>
              <a:buSzPts val="1600"/>
              <a:buNone/>
              <a:defRPr sz="1600"/>
            </a:lvl9pPr>
          </a:lstStyle>
          <a:p>
            <a:endParaRPr/>
          </a:p>
        </p:txBody>
      </p:sp>
      <p:sp>
        <p:nvSpPr>
          <p:cNvPr id="101" name="Google Shape;101;p34"/>
          <p:cNvSpPr txBox="1">
            <a:spLocks noGrp="1"/>
          </p:cNvSpPr>
          <p:nvPr>
            <p:ph type="title"/>
          </p:nvPr>
        </p:nvSpPr>
        <p:spPr>
          <a:xfrm>
            <a:off x="1828800" y="7658101"/>
            <a:ext cx="14657028" cy="784565"/>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3600"/>
              <a:buFont typeface="Book Antiqua"/>
              <a:buNone/>
              <a:defRPr sz="3600" b="0">
                <a:solidFill>
                  <a:srgbClr val="6B7C7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şlık, Dikey Metin" type="vertTx">
  <p:cSld name="VERTICAL_TEXT">
    <p:spTree>
      <p:nvGrpSpPr>
        <p:cNvPr id="1" name="Shape 102"/>
        <p:cNvGrpSpPr/>
        <p:nvPr/>
      </p:nvGrpSpPr>
      <p:grpSpPr>
        <a:xfrm>
          <a:off x="0" y="0"/>
          <a:ext cx="0" cy="0"/>
          <a:chOff x="0" y="0"/>
          <a:chExt cx="0" cy="0"/>
        </a:xfrm>
      </p:grpSpPr>
      <p:sp>
        <p:nvSpPr>
          <p:cNvPr id="103" name="Google Shape;103;p35"/>
          <p:cNvSpPr txBox="1">
            <a:spLocks noGrp="1"/>
          </p:cNvSpPr>
          <p:nvPr>
            <p:ph type="title"/>
          </p:nvPr>
        </p:nvSpPr>
        <p:spPr>
          <a:xfrm>
            <a:off x="852256" y="612559"/>
            <a:ext cx="16521344" cy="1559141"/>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5"/>
          <p:cNvSpPr txBox="1">
            <a:spLocks noGrp="1"/>
          </p:cNvSpPr>
          <p:nvPr>
            <p:ph type="body" idx="1"/>
          </p:nvPr>
        </p:nvSpPr>
        <p:spPr>
          <a:xfrm rot="5400000">
            <a:off x="5863828" y="-2320526"/>
            <a:ext cx="6560345" cy="16459200"/>
          </a:xfrm>
          <a:prstGeom prst="rect">
            <a:avLst/>
          </a:prstGeom>
          <a:noFill/>
          <a:ln>
            <a:noFill/>
          </a:ln>
        </p:spPr>
        <p:txBody>
          <a:bodyPr spcFirstLastPara="1" wrap="square" lIns="163275" tIns="81625" rIns="163275" bIns="81625"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05" name="Google Shape;105;p35"/>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5"/>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5"/>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Dikey Başlık ve Metin" type="vertTitleAndTx">
  <p:cSld name="VERTICAL_TITLE_AND_VERTICAL_TEXT">
    <p:spTree>
      <p:nvGrpSpPr>
        <p:cNvPr id="1" name="Shape 108"/>
        <p:cNvGrpSpPr/>
        <p:nvPr/>
      </p:nvGrpSpPr>
      <p:grpSpPr>
        <a:xfrm>
          <a:off x="0" y="0"/>
          <a:ext cx="0" cy="0"/>
          <a:chOff x="0" y="0"/>
          <a:chExt cx="0" cy="0"/>
        </a:xfrm>
      </p:grpSpPr>
      <p:sp>
        <p:nvSpPr>
          <p:cNvPr id="109" name="Google Shape;109;p36"/>
          <p:cNvSpPr/>
          <p:nvPr/>
        </p:nvSpPr>
        <p:spPr>
          <a:xfrm>
            <a:off x="13723404" y="342900"/>
            <a:ext cx="3718560" cy="9183951"/>
          </a:xfrm>
          <a:prstGeom prst="rect">
            <a:avLst/>
          </a:prstGeom>
          <a:solidFill>
            <a:srgbClr val="FFFFFF">
              <a:alpha val="84313"/>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Century Gothic"/>
              <a:ea typeface="Century Gothic"/>
              <a:cs typeface="Century Gothic"/>
              <a:sym typeface="Century Gothic"/>
            </a:endParaRPr>
          </a:p>
        </p:txBody>
      </p:sp>
      <p:sp>
        <p:nvSpPr>
          <p:cNvPr id="110" name="Google Shape;110;p36"/>
          <p:cNvSpPr/>
          <p:nvPr/>
        </p:nvSpPr>
        <p:spPr>
          <a:xfrm>
            <a:off x="13910451" y="527114"/>
            <a:ext cx="3344470" cy="8815526"/>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11" name="Google Shape;111;p36"/>
          <p:cNvSpPr txBox="1">
            <a:spLocks noGrp="1"/>
          </p:cNvSpPr>
          <p:nvPr>
            <p:ph type="title"/>
          </p:nvPr>
        </p:nvSpPr>
        <p:spPr>
          <a:xfrm rot="5400000">
            <a:off x="11240950" y="3449346"/>
            <a:ext cx="8683472" cy="2971062"/>
          </a:xfrm>
          <a:prstGeom prst="rect">
            <a:avLst/>
          </a:prstGeom>
          <a:noFill/>
          <a:ln>
            <a:noFill/>
          </a:ln>
        </p:spPr>
        <p:txBody>
          <a:bodyPr spcFirstLastPara="1" wrap="square" lIns="163275" tIns="81625" rIns="163275" bIns="81625" anchor="ctr" anchorCtr="0">
            <a:normAutofit/>
          </a:bodyPr>
          <a:lstStyle>
            <a:lvl1pPr lvl="0" algn="ctr">
              <a:lnSpc>
                <a:spcPct val="100000"/>
              </a:lnSpc>
              <a:spcBef>
                <a:spcPts val="0"/>
              </a:spcBef>
              <a:spcAft>
                <a:spcPts val="0"/>
              </a:spcAft>
              <a:buClr>
                <a:srgbClr val="6B7C7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36"/>
          <p:cNvSpPr txBox="1">
            <a:spLocks noGrp="1"/>
          </p:cNvSpPr>
          <p:nvPr>
            <p:ph type="body" idx="1"/>
          </p:nvPr>
        </p:nvSpPr>
        <p:spPr>
          <a:xfrm rot="5400000">
            <a:off x="2743199" y="-1257300"/>
            <a:ext cx="8686802" cy="12344400"/>
          </a:xfrm>
          <a:prstGeom prst="rect">
            <a:avLst/>
          </a:prstGeom>
          <a:noFill/>
          <a:ln>
            <a:noFill/>
          </a:ln>
        </p:spPr>
        <p:txBody>
          <a:bodyPr spcFirstLastPara="1" wrap="square" lIns="163275" tIns="81625" rIns="163275" bIns="81625" anchor="t" anchorCtr="0">
            <a:normAutofit/>
          </a:bodyPr>
          <a:lstStyle>
            <a:lvl1pPr marL="457200" lvl="0" indent="-342900" algn="l">
              <a:lnSpc>
                <a:spcPct val="100000"/>
              </a:lnSpc>
              <a:spcBef>
                <a:spcPts val="360"/>
              </a:spcBef>
              <a:spcAft>
                <a:spcPts val="0"/>
              </a:spcAft>
              <a:buSzPts val="1800"/>
              <a:buChar char="•"/>
              <a:defRPr/>
            </a:lvl1pPr>
            <a:lvl2pPr marL="914400" lvl="1" indent="-342900" algn="l">
              <a:lnSpc>
                <a:spcPct val="100000"/>
              </a:lnSpc>
              <a:spcBef>
                <a:spcPts val="360"/>
              </a:spcBef>
              <a:spcAft>
                <a:spcPts val="0"/>
              </a:spcAft>
              <a:buSzPts val="1800"/>
              <a:buChar char="•"/>
              <a:defRPr/>
            </a:lvl2pPr>
            <a:lvl3pPr marL="1371600" lvl="2" indent="-342900" algn="l">
              <a:lnSpc>
                <a:spcPct val="100000"/>
              </a:lnSpc>
              <a:spcBef>
                <a:spcPts val="360"/>
              </a:spcBef>
              <a:spcAft>
                <a:spcPts val="0"/>
              </a:spcAft>
              <a:buSzPts val="1800"/>
              <a:buChar char="•"/>
              <a:defRPr/>
            </a:lvl3pPr>
            <a:lvl4pPr marL="1828800" lvl="3" indent="-342900" algn="l">
              <a:lnSpc>
                <a:spcPct val="100000"/>
              </a:lnSpc>
              <a:spcBef>
                <a:spcPts val="360"/>
              </a:spcBef>
              <a:spcAft>
                <a:spcPts val="0"/>
              </a:spcAft>
              <a:buSzPts val="1800"/>
              <a:buChar char="•"/>
              <a:defRPr/>
            </a:lvl4pPr>
            <a:lvl5pPr marL="2286000" lvl="4" indent="-342900" algn="l">
              <a:lnSpc>
                <a:spcPct val="100000"/>
              </a:lnSpc>
              <a:spcBef>
                <a:spcPts val="360"/>
              </a:spcBef>
              <a:spcAft>
                <a:spcPts val="0"/>
              </a:spcAft>
              <a:buSzPts val="1800"/>
              <a:buChar char="•"/>
              <a:defRPr/>
            </a:lvl5pPr>
            <a:lvl6pPr marL="2743200" lvl="5" indent="-342900" algn="l">
              <a:lnSpc>
                <a:spcPct val="100000"/>
              </a:lnSpc>
              <a:spcBef>
                <a:spcPts val="360"/>
              </a:spcBef>
              <a:spcAft>
                <a:spcPts val="0"/>
              </a:spcAft>
              <a:buSzPts val="1800"/>
              <a:buChar char="•"/>
              <a:defRPr/>
            </a:lvl6pPr>
            <a:lvl7pPr marL="3200400" lvl="6" indent="-342900" algn="l">
              <a:lnSpc>
                <a:spcPct val="100000"/>
              </a:lnSpc>
              <a:spcBef>
                <a:spcPts val="360"/>
              </a:spcBef>
              <a:spcAft>
                <a:spcPts val="0"/>
              </a:spcAft>
              <a:buSzPts val="1800"/>
              <a:buChar char="•"/>
              <a:defRPr/>
            </a:lvl7pPr>
            <a:lvl8pPr marL="3657600" lvl="7" indent="-342900" algn="l">
              <a:lnSpc>
                <a:spcPct val="100000"/>
              </a:lnSpc>
              <a:spcBef>
                <a:spcPts val="360"/>
              </a:spcBef>
              <a:spcAft>
                <a:spcPts val="0"/>
              </a:spcAft>
              <a:buSzPts val="1800"/>
              <a:buChar char="•"/>
              <a:defRPr/>
            </a:lvl8pPr>
            <a:lvl9pPr marL="4114800" lvl="8" indent="-342900" algn="l">
              <a:lnSpc>
                <a:spcPct val="100000"/>
              </a:lnSpc>
              <a:spcBef>
                <a:spcPts val="360"/>
              </a:spcBef>
              <a:spcAft>
                <a:spcPts val="0"/>
              </a:spcAft>
              <a:buSzPts val="1800"/>
              <a:buChar char="•"/>
              <a:defRPr/>
            </a:lvl9pPr>
          </a:lstStyle>
          <a:p>
            <a:endParaRPr/>
          </a:p>
        </p:txBody>
      </p:sp>
      <p:sp>
        <p:nvSpPr>
          <p:cNvPr id="113" name="Google Shape;113;p36"/>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p36"/>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6"/>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tile tx="0" ty="0" sx="100000" sy="100000" flip="none" algn="tl"/>
        </a:blipFill>
        <a:effectLst/>
      </p:bgPr>
    </p:bg>
    <p:spTree>
      <p:nvGrpSpPr>
        <p:cNvPr id="1" name="Shape 9"/>
        <p:cNvGrpSpPr/>
        <p:nvPr/>
      </p:nvGrpSpPr>
      <p:grpSpPr>
        <a:xfrm>
          <a:off x="0" y="0"/>
          <a:ext cx="0" cy="0"/>
          <a:chOff x="0" y="0"/>
          <a:chExt cx="0" cy="0"/>
        </a:xfrm>
      </p:grpSpPr>
      <p:sp>
        <p:nvSpPr>
          <p:cNvPr id="10" name="Google Shape;10;p25"/>
          <p:cNvSpPr/>
          <p:nvPr/>
        </p:nvSpPr>
        <p:spPr>
          <a:xfrm>
            <a:off x="0" y="0"/>
            <a:ext cx="18288000" cy="10287000"/>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1" name="Google Shape;11;p25"/>
          <p:cNvSpPr/>
          <p:nvPr/>
        </p:nvSpPr>
        <p:spPr>
          <a:xfrm>
            <a:off x="182880" y="152400"/>
            <a:ext cx="17922240" cy="9997440"/>
          </a:xfrm>
          <a:prstGeom prst="roundRect">
            <a:avLst>
              <a:gd name="adj" fmla="val 1735"/>
            </a:avLst>
          </a:prstGeom>
          <a:blipFill rotWithShape="1">
            <a:blip r:embed="rId13">
              <a:alphaModFix/>
            </a:blip>
            <a:tile tx="0" ty="0" sx="100000" sy="100000" flip="none" algn="tl"/>
          </a:blip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2" name="Google Shape;12;p25"/>
          <p:cNvSpPr txBox="1">
            <a:spLocks noGrp="1"/>
          </p:cNvSpPr>
          <p:nvPr>
            <p:ph type="body" idx="1"/>
          </p:nvPr>
        </p:nvSpPr>
        <p:spPr>
          <a:xfrm>
            <a:off x="914400" y="2628901"/>
            <a:ext cx="16459200" cy="6560345"/>
          </a:xfrm>
          <a:prstGeom prst="rect">
            <a:avLst/>
          </a:prstGeom>
          <a:noFill/>
          <a:ln>
            <a:noFill/>
          </a:ln>
        </p:spPr>
        <p:txBody>
          <a:bodyPr spcFirstLastPara="1" wrap="square" lIns="163275" tIns="81625" rIns="163275" bIns="81625" anchor="t" anchorCtr="0">
            <a:normAutofit/>
          </a:bodyPr>
          <a:lstStyle>
            <a:lvl1pPr marL="457200" marR="0" lvl="0" indent="-501650" algn="l" rtl="0">
              <a:lnSpc>
                <a:spcPct val="100000"/>
              </a:lnSpc>
              <a:spcBef>
                <a:spcPts val="860"/>
              </a:spcBef>
              <a:spcAft>
                <a:spcPts val="0"/>
              </a:spcAft>
              <a:buClr>
                <a:schemeClr val="accent1"/>
              </a:buClr>
              <a:buSzPts val="4300"/>
              <a:buFont typeface="Arial"/>
              <a:buChar char="•"/>
              <a:defRPr sz="4300" b="0" i="0" u="none" strike="noStrike" cap="none">
                <a:solidFill>
                  <a:schemeClr val="dk2"/>
                </a:solidFill>
                <a:latin typeface="Century Gothic"/>
                <a:ea typeface="Century Gothic"/>
                <a:cs typeface="Century Gothic"/>
                <a:sym typeface="Century Gothic"/>
              </a:defRPr>
            </a:lvl1pPr>
            <a:lvl2pPr marL="914400" marR="0" lvl="1" indent="-457200" algn="l" rtl="0">
              <a:lnSpc>
                <a:spcPct val="100000"/>
              </a:lnSpc>
              <a:spcBef>
                <a:spcPts val="720"/>
              </a:spcBef>
              <a:spcAft>
                <a:spcPts val="0"/>
              </a:spcAft>
              <a:buClr>
                <a:schemeClr val="accent2"/>
              </a:buClr>
              <a:buSzPts val="3600"/>
              <a:buFont typeface="Arial"/>
              <a:buChar char="•"/>
              <a:defRPr sz="3600" b="0" i="0" u="none" strike="noStrike" cap="none">
                <a:solidFill>
                  <a:schemeClr val="dk2"/>
                </a:solidFill>
                <a:latin typeface="Century Gothic"/>
                <a:ea typeface="Century Gothic"/>
                <a:cs typeface="Century Gothic"/>
                <a:sym typeface="Century Gothic"/>
              </a:defRPr>
            </a:lvl2pPr>
            <a:lvl3pPr marL="1371600" marR="0" lvl="2" indent="-431800" algn="l" rtl="0">
              <a:lnSpc>
                <a:spcPct val="100000"/>
              </a:lnSpc>
              <a:spcBef>
                <a:spcPts val="640"/>
              </a:spcBef>
              <a:spcAft>
                <a:spcPts val="0"/>
              </a:spcAft>
              <a:buClr>
                <a:schemeClr val="accent3"/>
              </a:buClr>
              <a:buSzPts val="3200"/>
              <a:buFont typeface="Arial"/>
              <a:buChar char="•"/>
              <a:defRPr sz="3200" b="0" i="0" u="none" strike="noStrike" cap="none">
                <a:solidFill>
                  <a:schemeClr val="dk2"/>
                </a:solidFill>
                <a:latin typeface="Century Gothic"/>
                <a:ea typeface="Century Gothic"/>
                <a:cs typeface="Century Gothic"/>
                <a:sym typeface="Century Gothic"/>
              </a:defRPr>
            </a:lvl3pPr>
            <a:lvl4pPr marL="1828800" marR="0" lvl="3" indent="-412750" algn="l" rtl="0">
              <a:lnSpc>
                <a:spcPct val="100000"/>
              </a:lnSpc>
              <a:spcBef>
                <a:spcPts val="580"/>
              </a:spcBef>
              <a:spcAft>
                <a:spcPts val="0"/>
              </a:spcAft>
              <a:buClr>
                <a:schemeClr val="accent4"/>
              </a:buClr>
              <a:buSzPts val="2900"/>
              <a:buFont typeface="Arial"/>
              <a:buChar char="•"/>
              <a:defRPr sz="2900" b="0" i="0" u="none" strike="noStrike" cap="none">
                <a:solidFill>
                  <a:schemeClr val="dk2"/>
                </a:solidFill>
                <a:latin typeface="Century Gothic"/>
                <a:ea typeface="Century Gothic"/>
                <a:cs typeface="Century Gothic"/>
                <a:sym typeface="Century Gothic"/>
              </a:defRPr>
            </a:lvl4pPr>
            <a:lvl5pPr marL="2286000" marR="0" lvl="4" indent="-412750" algn="l" rtl="0">
              <a:lnSpc>
                <a:spcPct val="100000"/>
              </a:lnSpc>
              <a:spcBef>
                <a:spcPts val="580"/>
              </a:spcBef>
              <a:spcAft>
                <a:spcPts val="0"/>
              </a:spcAft>
              <a:buClr>
                <a:schemeClr val="accent5"/>
              </a:buClr>
              <a:buSzPts val="2900"/>
              <a:buFont typeface="Arial"/>
              <a:buChar char="•"/>
              <a:defRPr sz="2900" b="0" i="0" u="none" strike="noStrike" cap="none">
                <a:solidFill>
                  <a:schemeClr val="dk2"/>
                </a:solidFill>
                <a:latin typeface="Century Gothic"/>
                <a:ea typeface="Century Gothic"/>
                <a:cs typeface="Century Gothic"/>
                <a:sym typeface="Century Gothic"/>
              </a:defRPr>
            </a:lvl5pPr>
            <a:lvl6pPr marL="2743200" marR="0" lvl="5" indent="-387350" algn="l" rtl="0">
              <a:lnSpc>
                <a:spcPct val="100000"/>
              </a:lnSpc>
              <a:spcBef>
                <a:spcPts val="500"/>
              </a:spcBef>
              <a:spcAft>
                <a:spcPts val="0"/>
              </a:spcAft>
              <a:buClr>
                <a:schemeClr val="accent1"/>
              </a:buClr>
              <a:buSzPts val="2500"/>
              <a:buFont typeface="Arial"/>
              <a:buChar char="•"/>
              <a:defRPr sz="2500" b="0" i="0" u="none" strike="noStrike" cap="none">
                <a:solidFill>
                  <a:schemeClr val="dk2"/>
                </a:solidFill>
                <a:latin typeface="Century Gothic"/>
                <a:ea typeface="Century Gothic"/>
                <a:cs typeface="Century Gothic"/>
                <a:sym typeface="Century Gothic"/>
              </a:defRPr>
            </a:lvl6pPr>
            <a:lvl7pPr marL="3200400" marR="0" lvl="6" indent="-387350" algn="l" rtl="0">
              <a:lnSpc>
                <a:spcPct val="100000"/>
              </a:lnSpc>
              <a:spcBef>
                <a:spcPts val="500"/>
              </a:spcBef>
              <a:spcAft>
                <a:spcPts val="0"/>
              </a:spcAft>
              <a:buClr>
                <a:schemeClr val="accent2"/>
              </a:buClr>
              <a:buSzPts val="2500"/>
              <a:buFont typeface="Arial"/>
              <a:buChar char="•"/>
              <a:defRPr sz="2500" b="0" i="0" u="none" strike="noStrike" cap="none">
                <a:solidFill>
                  <a:schemeClr val="dk2"/>
                </a:solidFill>
                <a:latin typeface="Century Gothic"/>
                <a:ea typeface="Century Gothic"/>
                <a:cs typeface="Century Gothic"/>
                <a:sym typeface="Century Gothic"/>
              </a:defRPr>
            </a:lvl7pPr>
            <a:lvl8pPr marL="3657600" marR="0" lvl="7" indent="-387350" algn="l" rtl="0">
              <a:lnSpc>
                <a:spcPct val="100000"/>
              </a:lnSpc>
              <a:spcBef>
                <a:spcPts val="500"/>
              </a:spcBef>
              <a:spcAft>
                <a:spcPts val="0"/>
              </a:spcAft>
              <a:buClr>
                <a:schemeClr val="accent3"/>
              </a:buClr>
              <a:buSzPts val="2500"/>
              <a:buFont typeface="Arial"/>
              <a:buChar char="•"/>
              <a:defRPr sz="2500" b="0" i="0" u="none" strike="noStrike" cap="none">
                <a:solidFill>
                  <a:schemeClr val="dk2"/>
                </a:solidFill>
                <a:latin typeface="Century Gothic"/>
                <a:ea typeface="Century Gothic"/>
                <a:cs typeface="Century Gothic"/>
                <a:sym typeface="Century Gothic"/>
              </a:defRPr>
            </a:lvl8pPr>
            <a:lvl9pPr marL="4114800" marR="0" lvl="8" indent="-387350" algn="l" rtl="0">
              <a:lnSpc>
                <a:spcPct val="100000"/>
              </a:lnSpc>
              <a:spcBef>
                <a:spcPts val="500"/>
              </a:spcBef>
              <a:spcAft>
                <a:spcPts val="0"/>
              </a:spcAft>
              <a:buClr>
                <a:schemeClr val="accent4"/>
              </a:buClr>
              <a:buSzPts val="2500"/>
              <a:buFont typeface="Arial"/>
              <a:buChar char="•"/>
              <a:defRPr sz="2500" b="0" i="0" u="none" strike="noStrike" cap="none">
                <a:solidFill>
                  <a:schemeClr val="dk2"/>
                </a:solidFill>
                <a:latin typeface="Century Gothic"/>
                <a:ea typeface="Century Gothic"/>
                <a:cs typeface="Century Gothic"/>
                <a:sym typeface="Century Gothic"/>
              </a:defRPr>
            </a:lvl9pPr>
          </a:lstStyle>
          <a:p>
            <a:endParaRPr/>
          </a:p>
        </p:txBody>
      </p:sp>
      <p:sp>
        <p:nvSpPr>
          <p:cNvPr id="13" name="Google Shape;13;p25"/>
          <p:cNvSpPr txBox="1">
            <a:spLocks noGrp="1"/>
          </p:cNvSpPr>
          <p:nvPr>
            <p:ph type="dt" idx="10"/>
          </p:nvPr>
        </p:nvSpPr>
        <p:spPr>
          <a:xfrm>
            <a:off x="914400" y="9534526"/>
            <a:ext cx="4267200" cy="547688"/>
          </a:xfrm>
          <a:prstGeom prst="rect">
            <a:avLst/>
          </a:prstGeom>
          <a:noFill/>
          <a:ln>
            <a:noFill/>
          </a:ln>
        </p:spPr>
        <p:txBody>
          <a:bodyPr spcFirstLastPara="1" wrap="square" lIns="163275" tIns="81625" rIns="163275" bIns="81625" anchor="ctr" anchorCtr="0">
            <a:noAutofit/>
          </a:bodyPr>
          <a:lstStyle>
            <a:lvl1pPr marR="0" lvl="0" algn="l" rtl="0">
              <a:lnSpc>
                <a:spcPct val="100000"/>
              </a:lnSpc>
              <a:spcBef>
                <a:spcPts val="0"/>
              </a:spcBef>
              <a:spcAft>
                <a:spcPts val="0"/>
              </a:spcAft>
              <a:buClr>
                <a:srgbClr val="000000"/>
              </a:buClr>
              <a:buSzPts val="1400"/>
              <a:buFont typeface="Arial"/>
              <a:buNone/>
              <a:defRPr sz="2100" b="0" i="0" u="none" strike="noStrike" cap="none">
                <a:solidFill>
                  <a:schemeClr val="dk2"/>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4" name="Google Shape;14;p25"/>
          <p:cNvSpPr txBox="1">
            <a:spLocks noGrp="1"/>
          </p:cNvSpPr>
          <p:nvPr>
            <p:ph type="ftr" idx="11"/>
          </p:nvPr>
        </p:nvSpPr>
        <p:spPr>
          <a:xfrm>
            <a:off x="6248400" y="9534526"/>
            <a:ext cx="5791200" cy="547688"/>
          </a:xfrm>
          <a:prstGeom prst="rect">
            <a:avLst/>
          </a:prstGeom>
          <a:noFill/>
          <a:ln>
            <a:noFill/>
          </a:ln>
        </p:spPr>
        <p:txBody>
          <a:bodyPr spcFirstLastPara="1" wrap="square" lIns="163275" tIns="81625" rIns="163275" bIns="81625" anchor="ctr" anchorCtr="0">
            <a:noAutofit/>
          </a:bodyPr>
          <a:lstStyle>
            <a:lvl1pPr marR="0" lvl="0" algn="ctr" rtl="0">
              <a:lnSpc>
                <a:spcPct val="100000"/>
              </a:lnSpc>
              <a:spcBef>
                <a:spcPts val="0"/>
              </a:spcBef>
              <a:spcAft>
                <a:spcPts val="0"/>
              </a:spcAft>
              <a:buClr>
                <a:srgbClr val="000000"/>
              </a:buClr>
              <a:buSzPts val="1400"/>
              <a:buFont typeface="Arial"/>
              <a:buNone/>
              <a:defRPr sz="2100" b="0" i="0" u="none" strike="noStrike" cap="none">
                <a:solidFill>
                  <a:schemeClr val="dk2"/>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15" name="Google Shape;15;p25"/>
          <p:cNvSpPr txBox="1">
            <a:spLocks noGrp="1"/>
          </p:cNvSpPr>
          <p:nvPr>
            <p:ph type="sldNum" idx="12"/>
          </p:nvPr>
        </p:nvSpPr>
        <p:spPr>
          <a:xfrm>
            <a:off x="13106400" y="9534526"/>
            <a:ext cx="4267200" cy="547688"/>
          </a:xfrm>
          <a:prstGeom prst="rect">
            <a:avLst/>
          </a:prstGeom>
          <a:noFill/>
          <a:ln>
            <a:noFill/>
          </a:ln>
        </p:spPr>
        <p:txBody>
          <a:bodyPr spcFirstLastPara="1" wrap="square" lIns="163275" tIns="81625" rIns="163275" bIns="81625" anchor="ctr" anchorCtr="0">
            <a:noAutofit/>
          </a:bodyPr>
          <a:lstStyle>
            <a:lvl1pPr marL="0" marR="0" lvl="0"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00000"/>
              </a:buClr>
              <a:buSzPts val="2100"/>
              <a:buFont typeface="Arial"/>
              <a:buNone/>
              <a:defRPr sz="2100" b="0" i="0" u="none" strike="noStrike" cap="none">
                <a:solidFill>
                  <a:schemeClr val="dk2"/>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tr-TR"/>
              <a:t>‹#›</a:t>
            </a:fld>
            <a:endParaRPr/>
          </a:p>
        </p:txBody>
      </p:sp>
      <p:sp>
        <p:nvSpPr>
          <p:cNvPr id="16" name="Google Shape;16;p25"/>
          <p:cNvSpPr/>
          <p:nvPr/>
        </p:nvSpPr>
        <p:spPr>
          <a:xfrm>
            <a:off x="548640" y="417249"/>
            <a:ext cx="17190720" cy="1988820"/>
          </a:xfrm>
          <a:prstGeom prst="rect">
            <a:avLst/>
          </a:prstGeom>
          <a:solidFill>
            <a:srgbClr val="FFFFFF">
              <a:alpha val="82352"/>
            </a:srgbClr>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3200"/>
              <a:buFont typeface="Arial"/>
              <a:buNone/>
            </a:pPr>
            <a:endParaRPr sz="3200" b="0" i="0" u="none" strike="noStrike" cap="none">
              <a:solidFill>
                <a:schemeClr val="lt1"/>
              </a:solidFill>
              <a:latin typeface="Century Gothic"/>
              <a:ea typeface="Century Gothic"/>
              <a:cs typeface="Century Gothic"/>
              <a:sym typeface="Century Gothic"/>
            </a:endParaRPr>
          </a:p>
        </p:txBody>
      </p:sp>
      <p:sp>
        <p:nvSpPr>
          <p:cNvPr id="17" name="Google Shape;17;p25"/>
          <p:cNvSpPr/>
          <p:nvPr/>
        </p:nvSpPr>
        <p:spPr>
          <a:xfrm>
            <a:off x="745726" y="559294"/>
            <a:ext cx="16761040" cy="1677881"/>
          </a:xfrm>
          <a:prstGeom prst="rect">
            <a:avLst/>
          </a:prstGeom>
          <a:solidFill>
            <a:srgbClr val="FFFFFF"/>
          </a:solidFill>
          <a:ln>
            <a:noFill/>
          </a:ln>
        </p:spPr>
        <p:txBody>
          <a:bodyPr spcFirstLastPara="1" wrap="square" lIns="163275" tIns="81625" rIns="163275" bIns="8162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8" name="Google Shape;18;p25"/>
          <p:cNvSpPr txBox="1">
            <a:spLocks noGrp="1"/>
          </p:cNvSpPr>
          <p:nvPr>
            <p:ph type="title"/>
          </p:nvPr>
        </p:nvSpPr>
        <p:spPr>
          <a:xfrm>
            <a:off x="852256" y="612559"/>
            <a:ext cx="16521344" cy="1559141"/>
          </a:xfrm>
          <a:prstGeom prst="rect">
            <a:avLst/>
          </a:prstGeom>
          <a:noFill/>
          <a:ln>
            <a:noFill/>
          </a:ln>
        </p:spPr>
        <p:txBody>
          <a:bodyPr spcFirstLastPara="1" wrap="square" lIns="163275" tIns="81625" rIns="163275" bIns="81625" anchor="ctr" anchorCtr="0">
            <a:normAutofit/>
          </a:bodyPr>
          <a:lstStyle>
            <a:lvl1pPr marR="0" lvl="0" algn="ctr" rtl="0">
              <a:lnSpc>
                <a:spcPct val="100000"/>
              </a:lnSpc>
              <a:spcBef>
                <a:spcPts val="0"/>
              </a:spcBef>
              <a:spcAft>
                <a:spcPts val="0"/>
              </a:spcAft>
              <a:buClr>
                <a:srgbClr val="6B7C72"/>
              </a:buClr>
              <a:buSzPts val="6200"/>
              <a:buFont typeface="Book Antiqua"/>
              <a:buNone/>
              <a:defRPr sz="6200" b="0" i="0" u="none" strike="noStrike" cap="none">
                <a:solidFill>
                  <a:srgbClr val="6B7C72"/>
                </a:solidFill>
                <a:latin typeface="Book Antiqua"/>
                <a:ea typeface="Book Antiqua"/>
                <a:cs typeface="Book Antiqua"/>
                <a:sym typeface="Book Antiqu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14.jpg"/><Relationship Id="rId4" Type="http://schemas.openxmlformats.org/officeDocument/2006/relationships/image" Target="../media/image13.jp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6.jpg"/><Relationship Id="rId4" Type="http://schemas.openxmlformats.org/officeDocument/2006/relationships/image" Target="../media/image15.jp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jp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119"/>
        <p:cNvGrpSpPr/>
        <p:nvPr/>
      </p:nvGrpSpPr>
      <p:grpSpPr>
        <a:xfrm>
          <a:off x="0" y="0"/>
          <a:ext cx="0" cy="0"/>
          <a:chOff x="0" y="0"/>
          <a:chExt cx="0" cy="0"/>
        </a:xfrm>
      </p:grpSpPr>
      <p:pic>
        <p:nvPicPr>
          <p:cNvPr id="6" name="Resim 5">
            <a:extLst>
              <a:ext uri="{FF2B5EF4-FFF2-40B4-BE49-F238E27FC236}">
                <a16:creationId xmlns:a16="http://schemas.microsoft.com/office/drawing/2014/main" id="{FD762C7B-9AE6-78B8-AE2B-BA9EF30324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92469"/>
          </a:xfrm>
          <a:prstGeom prst="rect">
            <a:avLst/>
          </a:prstGeom>
        </p:spPr>
      </p:pic>
    </p:spTree>
    <p:extLst>
      <p:ext uri="{BB962C8B-B14F-4D97-AF65-F5344CB8AC3E}">
        <p14:creationId xmlns:p14="http://schemas.microsoft.com/office/powerpoint/2010/main" val="1034568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5000"/>
            <a:lum/>
          </a:blip>
          <a:srcRect/>
          <a:stretch>
            <a:fillRect/>
          </a:stretch>
        </a:blipFill>
        <a:effectLst/>
      </p:bgPr>
    </p:bg>
    <p:spTree>
      <p:nvGrpSpPr>
        <p:cNvPr id="1" name="Shape 137"/>
        <p:cNvGrpSpPr/>
        <p:nvPr/>
      </p:nvGrpSpPr>
      <p:grpSpPr>
        <a:xfrm>
          <a:off x="0" y="0"/>
          <a:ext cx="0" cy="0"/>
          <a:chOff x="0" y="0"/>
          <a:chExt cx="0" cy="0"/>
        </a:xfrm>
      </p:grpSpPr>
      <p:pic>
        <p:nvPicPr>
          <p:cNvPr id="3" name="Resim 2">
            <a:extLst>
              <a:ext uri="{FF2B5EF4-FFF2-40B4-BE49-F238E27FC236}">
                <a16:creationId xmlns:a16="http://schemas.microsoft.com/office/drawing/2014/main" id="{B646B4DE-9B9C-A321-FCDD-52917C094D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8288000" cy="10292469"/>
          </a:xfrm>
          <a:prstGeom prst="rect">
            <a:avLst/>
          </a:prstGeom>
        </p:spPr>
      </p:pic>
    </p:spTree>
    <p:extLst>
      <p:ext uri="{BB962C8B-B14F-4D97-AF65-F5344CB8AC3E}">
        <p14:creationId xmlns:p14="http://schemas.microsoft.com/office/powerpoint/2010/main" val="230389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142"/>
        <p:cNvGrpSpPr/>
        <p:nvPr/>
      </p:nvGrpSpPr>
      <p:grpSpPr>
        <a:xfrm>
          <a:off x="0" y="0"/>
          <a:ext cx="0" cy="0"/>
          <a:chOff x="0" y="0"/>
          <a:chExt cx="0" cy="0"/>
        </a:xfrm>
      </p:grpSpPr>
      <p:pic>
        <p:nvPicPr>
          <p:cNvPr id="3" name="Resim 2">
            <a:extLst>
              <a:ext uri="{FF2B5EF4-FFF2-40B4-BE49-F238E27FC236}">
                <a16:creationId xmlns:a16="http://schemas.microsoft.com/office/drawing/2014/main" id="{8E6E266C-233B-3E31-D4CB-D509142A09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315746"/>
          </a:xfrm>
          <a:prstGeom prst="rect">
            <a:avLst/>
          </a:prstGeom>
        </p:spPr>
      </p:pic>
    </p:spTree>
    <p:extLst>
      <p:ext uri="{BB962C8B-B14F-4D97-AF65-F5344CB8AC3E}">
        <p14:creationId xmlns:p14="http://schemas.microsoft.com/office/powerpoint/2010/main" val="3722577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150"/>
        <p:cNvGrpSpPr/>
        <p:nvPr/>
      </p:nvGrpSpPr>
      <p:grpSpPr>
        <a:xfrm>
          <a:off x="0" y="0"/>
          <a:ext cx="0" cy="0"/>
          <a:chOff x="0" y="0"/>
          <a:chExt cx="0" cy="0"/>
        </a:xfrm>
      </p:grpSpPr>
      <p:pic>
        <p:nvPicPr>
          <p:cNvPr id="3" name="Resim 2">
            <a:extLst>
              <a:ext uri="{FF2B5EF4-FFF2-40B4-BE49-F238E27FC236}">
                <a16:creationId xmlns:a16="http://schemas.microsoft.com/office/drawing/2014/main" id="{8EF485A7-1190-1E15-BEED-B48036F5CD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92469"/>
          </a:xfrm>
          <a:prstGeom prst="rect">
            <a:avLst/>
          </a:prstGeom>
        </p:spPr>
      </p:pic>
    </p:spTree>
    <p:extLst>
      <p:ext uri="{BB962C8B-B14F-4D97-AF65-F5344CB8AC3E}">
        <p14:creationId xmlns:p14="http://schemas.microsoft.com/office/powerpoint/2010/main" val="4039042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163"/>
        <p:cNvGrpSpPr/>
        <p:nvPr/>
      </p:nvGrpSpPr>
      <p:grpSpPr>
        <a:xfrm>
          <a:off x="0" y="0"/>
          <a:ext cx="0" cy="0"/>
          <a:chOff x="0" y="0"/>
          <a:chExt cx="0" cy="0"/>
        </a:xfrm>
      </p:grpSpPr>
      <p:pic>
        <p:nvPicPr>
          <p:cNvPr id="6" name="Resim 5">
            <a:extLst>
              <a:ext uri="{FF2B5EF4-FFF2-40B4-BE49-F238E27FC236}">
                <a16:creationId xmlns:a16="http://schemas.microsoft.com/office/drawing/2014/main" id="{30A81566-98EE-9C2B-57C5-C126D147AC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292469"/>
          </a:xfrm>
          <a:prstGeom prst="rect">
            <a:avLst/>
          </a:prstGeom>
        </p:spPr>
      </p:pic>
    </p:spTree>
    <p:extLst>
      <p:ext uri="{BB962C8B-B14F-4D97-AF65-F5344CB8AC3E}">
        <p14:creationId xmlns:p14="http://schemas.microsoft.com/office/powerpoint/2010/main" val="3447407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184"/>
        <p:cNvGrpSpPr/>
        <p:nvPr/>
      </p:nvGrpSpPr>
      <p:grpSpPr>
        <a:xfrm>
          <a:off x="0" y="0"/>
          <a:ext cx="0" cy="0"/>
          <a:chOff x="0" y="0"/>
          <a:chExt cx="0" cy="0"/>
        </a:xfrm>
      </p:grpSpPr>
      <p:pic>
        <p:nvPicPr>
          <p:cNvPr id="4" name="Resim 3">
            <a:extLst>
              <a:ext uri="{FF2B5EF4-FFF2-40B4-BE49-F238E27FC236}">
                <a16:creationId xmlns:a16="http://schemas.microsoft.com/office/drawing/2014/main" id="{359B07B9-9C1D-87BE-411E-1432CA45E9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8288000" cy="10321927"/>
          </a:xfrm>
          <a:prstGeom prst="rect">
            <a:avLst/>
          </a:prstGeom>
        </p:spPr>
      </p:pic>
    </p:spTree>
    <p:extLst>
      <p:ext uri="{BB962C8B-B14F-4D97-AF65-F5344CB8AC3E}">
        <p14:creationId xmlns:p14="http://schemas.microsoft.com/office/powerpoint/2010/main" val="203022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205"/>
        <p:cNvGrpSpPr/>
        <p:nvPr/>
      </p:nvGrpSpPr>
      <p:grpSpPr>
        <a:xfrm>
          <a:off x="0" y="0"/>
          <a:ext cx="0" cy="0"/>
          <a:chOff x="0" y="0"/>
          <a:chExt cx="0" cy="0"/>
        </a:xfrm>
      </p:grpSpPr>
      <p:pic>
        <p:nvPicPr>
          <p:cNvPr id="3" name="Resim 2">
            <a:extLst>
              <a:ext uri="{FF2B5EF4-FFF2-40B4-BE49-F238E27FC236}">
                <a16:creationId xmlns:a16="http://schemas.microsoft.com/office/drawing/2014/main" id="{AF553FDF-F06F-667D-57F9-BA9ACEAF7761}"/>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206;p7">
            <a:extLst>
              <a:ext uri="{FF2B5EF4-FFF2-40B4-BE49-F238E27FC236}">
                <a16:creationId xmlns:a16="http://schemas.microsoft.com/office/drawing/2014/main" id="{2391E8E6-BCB4-FB73-8B81-A8DE4501E7C4}"/>
              </a:ext>
            </a:extLst>
          </p:cNvPr>
          <p:cNvGrpSpPr/>
          <p:nvPr/>
        </p:nvGrpSpPr>
        <p:grpSpPr>
          <a:xfrm>
            <a:off x="990600" y="419100"/>
            <a:ext cx="16459200" cy="9296400"/>
            <a:chOff x="0" y="20903"/>
            <a:chExt cx="17740746" cy="839474"/>
          </a:xfrm>
        </p:grpSpPr>
        <p:sp>
          <p:nvSpPr>
            <p:cNvPr id="5" name="Google Shape;207;p7">
              <a:extLst>
                <a:ext uri="{FF2B5EF4-FFF2-40B4-BE49-F238E27FC236}">
                  <a16:creationId xmlns:a16="http://schemas.microsoft.com/office/drawing/2014/main" id="{912FFD62-70B4-A333-2FCB-F298C0E4A1A9}"/>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208;p7">
              <a:extLst>
                <a:ext uri="{FF2B5EF4-FFF2-40B4-BE49-F238E27FC236}">
                  <a16:creationId xmlns:a16="http://schemas.microsoft.com/office/drawing/2014/main" id="{1D68D8A9-2286-F4D3-06E3-4C5FE230B354}"/>
                </a:ext>
              </a:extLst>
            </p:cNvPr>
            <p:cNvSpPr/>
            <p:nvPr/>
          </p:nvSpPr>
          <p:spPr>
            <a:xfrm>
              <a:off x="40980" y="61883"/>
              <a:ext cx="17658787"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10000"/>
                <a:buFont typeface="Arial"/>
                <a:buNone/>
              </a:pPr>
              <a:r>
                <a:rPr lang="tr-TR" sz="10000" b="1" i="0" u="none" strike="noStrike" cap="none" dirty="0">
                  <a:solidFill>
                    <a:schemeClr val="dk1"/>
                  </a:solidFill>
                  <a:latin typeface="Century Gothic"/>
                  <a:ea typeface="Century Gothic"/>
                  <a:cs typeface="Century Gothic"/>
                  <a:sym typeface="Century Gothic"/>
                </a:rPr>
                <a:t>SEVİYELERİ TAMAMLAMA VE HAZIRLIK OKULUNDAN MEZUN OLMA KOŞULLARI</a:t>
              </a:r>
              <a:endParaRPr sz="10000" b="0" i="0" u="none" strike="noStrike" cap="none" dirty="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2092708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212"/>
        <p:cNvGrpSpPr/>
        <p:nvPr/>
      </p:nvGrpSpPr>
      <p:grpSpPr>
        <a:xfrm>
          <a:off x="0" y="0"/>
          <a:ext cx="0" cy="0"/>
          <a:chOff x="0" y="0"/>
          <a:chExt cx="0" cy="0"/>
        </a:xfrm>
      </p:grpSpPr>
      <p:pic>
        <p:nvPicPr>
          <p:cNvPr id="5" name="Resim 4">
            <a:extLst>
              <a:ext uri="{FF2B5EF4-FFF2-40B4-BE49-F238E27FC236}">
                <a16:creationId xmlns:a16="http://schemas.microsoft.com/office/drawing/2014/main" id="{6B5B7D28-A390-BFFD-88F6-D57C76A40888}"/>
              </a:ext>
            </a:extLst>
          </p:cNvPr>
          <p:cNvPicPr>
            <a:picLocks noChangeAspect="1"/>
          </p:cNvPicPr>
          <p:nvPr/>
        </p:nvPicPr>
        <p:blipFill>
          <a:blip r:embed="rId3"/>
          <a:stretch>
            <a:fillRect/>
          </a:stretch>
        </p:blipFill>
        <p:spPr>
          <a:xfrm>
            <a:off x="0" y="0"/>
            <a:ext cx="18288000" cy="10315746"/>
          </a:xfrm>
          <a:prstGeom prst="rect">
            <a:avLst/>
          </a:prstGeom>
        </p:spPr>
      </p:pic>
      <p:grpSp>
        <p:nvGrpSpPr>
          <p:cNvPr id="6" name="Google Shape;213;p8">
            <a:extLst>
              <a:ext uri="{FF2B5EF4-FFF2-40B4-BE49-F238E27FC236}">
                <a16:creationId xmlns:a16="http://schemas.microsoft.com/office/drawing/2014/main" id="{5CC48321-157E-3F14-F4C5-10F4FA82E866}"/>
              </a:ext>
            </a:extLst>
          </p:cNvPr>
          <p:cNvGrpSpPr/>
          <p:nvPr/>
        </p:nvGrpSpPr>
        <p:grpSpPr>
          <a:xfrm>
            <a:off x="5993997" y="125481"/>
            <a:ext cx="6300000" cy="1080000"/>
            <a:chOff x="1435607" y="-150323"/>
            <a:chExt cx="6336792" cy="2619374"/>
          </a:xfrm>
        </p:grpSpPr>
        <p:sp>
          <p:nvSpPr>
            <p:cNvPr id="7" name="Google Shape;214;p8">
              <a:extLst>
                <a:ext uri="{FF2B5EF4-FFF2-40B4-BE49-F238E27FC236}">
                  <a16:creationId xmlns:a16="http://schemas.microsoft.com/office/drawing/2014/main" id="{D6F299E3-D824-A21D-51BB-47330DF0C96F}"/>
                </a:ext>
              </a:extLst>
            </p:cNvPr>
            <p:cNvSpPr/>
            <p:nvPr/>
          </p:nvSpPr>
          <p:spPr>
            <a:xfrm>
              <a:off x="1435607" y="-150323"/>
              <a:ext cx="6336792" cy="2619374"/>
            </a:xfrm>
            <a:prstGeom prst="roundRect">
              <a:avLst>
                <a:gd name="adj" fmla="val 16667"/>
              </a:avLst>
            </a:prstGeom>
            <a:solidFill>
              <a:schemeClr val="accent2"/>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 name="Google Shape;215;p8">
              <a:extLst>
                <a:ext uri="{FF2B5EF4-FFF2-40B4-BE49-F238E27FC236}">
                  <a16:creationId xmlns:a16="http://schemas.microsoft.com/office/drawing/2014/main" id="{507A6D8E-2AC9-EFE1-CC8B-7A2262BBC62E}"/>
                </a:ext>
              </a:extLst>
            </p:cNvPr>
            <p:cNvSpPr/>
            <p:nvPr/>
          </p:nvSpPr>
          <p:spPr>
            <a:xfrm>
              <a:off x="1563474" y="56233"/>
              <a:ext cx="6081057" cy="2363642"/>
            </a:xfrm>
            <a:prstGeom prst="rect">
              <a:avLst/>
            </a:prstGeom>
            <a:noFill/>
            <a:ln>
              <a:noFill/>
            </a:ln>
          </p:spPr>
          <p:txBody>
            <a:bodyPr spcFirstLastPara="1" wrap="square" lIns="304800" tIns="152400" rIns="304800" bIns="152400" anchor="ctr" anchorCtr="0">
              <a:noAutofit/>
            </a:bodyPr>
            <a:lstStyle/>
            <a:p>
              <a:pPr marL="0" marR="0" lvl="0" indent="0" algn="ctr" rtl="0">
                <a:lnSpc>
                  <a:spcPct val="90000"/>
                </a:lnSpc>
                <a:spcBef>
                  <a:spcPts val="0"/>
                </a:spcBef>
                <a:spcAft>
                  <a:spcPts val="0"/>
                </a:spcAft>
                <a:buClr>
                  <a:srgbClr val="000000"/>
                </a:buClr>
                <a:buSzPts val="8000"/>
                <a:buFont typeface="Arial"/>
                <a:buNone/>
              </a:pPr>
              <a:r>
                <a:rPr lang="tr-TR" sz="8000" b="1" i="0" u="none" strike="noStrike" cap="none" dirty="0">
                  <a:solidFill>
                    <a:schemeClr val="lt1"/>
                  </a:solidFill>
                  <a:latin typeface="Century Gothic"/>
                  <a:ea typeface="Century Gothic"/>
                  <a:cs typeface="Century Gothic"/>
                  <a:sym typeface="Century Gothic"/>
                </a:rPr>
                <a:t>Level 1 Fall</a:t>
              </a:r>
              <a:endParaRPr sz="1400" b="0" i="0" u="none" strike="noStrike" cap="none" dirty="0">
                <a:solidFill>
                  <a:srgbClr val="000000"/>
                </a:solidFill>
                <a:latin typeface="Arial"/>
                <a:ea typeface="Arial"/>
                <a:cs typeface="Arial"/>
                <a:sym typeface="Arial"/>
              </a:endParaRPr>
            </a:p>
          </p:txBody>
        </p:sp>
      </p:grpSp>
      <p:sp>
        <p:nvSpPr>
          <p:cNvPr id="9" name="Google Shape;220;p8">
            <a:extLst>
              <a:ext uri="{FF2B5EF4-FFF2-40B4-BE49-F238E27FC236}">
                <a16:creationId xmlns:a16="http://schemas.microsoft.com/office/drawing/2014/main" id="{DB5E0CE1-C3A1-7F20-899A-D3E5B1264713}"/>
              </a:ext>
            </a:extLst>
          </p:cNvPr>
          <p:cNvSpPr/>
          <p:nvPr/>
        </p:nvSpPr>
        <p:spPr>
          <a:xfrm>
            <a:off x="2261753" y="2113695"/>
            <a:ext cx="13764488" cy="914399"/>
          </a:xfrm>
          <a:prstGeom prst="roundRect">
            <a:avLst>
              <a:gd name="adj" fmla="val 16667"/>
            </a:avLst>
          </a:prstGeom>
          <a:solidFill>
            <a:srgbClr val="DDF1EB"/>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tr-TR" sz="4500" b="0" i="0" u="none" strike="noStrike" cap="none" dirty="0">
                <a:solidFill>
                  <a:schemeClr val="dk1"/>
                </a:solidFill>
                <a:latin typeface="Century Gothic"/>
                <a:ea typeface="Century Gothic"/>
                <a:cs typeface="Century Gothic"/>
                <a:sym typeface="Century Gothic"/>
              </a:rPr>
              <a:t>Seviyeyi  </a:t>
            </a:r>
            <a:r>
              <a:rPr lang="tr-TR" sz="4500" b="1" i="0" u="none" strike="noStrike" cap="none" dirty="0">
                <a:solidFill>
                  <a:srgbClr val="FF0000"/>
                </a:solidFill>
                <a:latin typeface="Century Gothic"/>
                <a:ea typeface="Century Gothic"/>
                <a:cs typeface="Century Gothic"/>
                <a:sym typeface="Century Gothic"/>
              </a:rPr>
              <a:t>70 ve üstü</a:t>
            </a:r>
            <a:r>
              <a:rPr lang="tr-TR" sz="4500" b="0" i="0" u="none" strike="noStrike" cap="none" dirty="0">
                <a:solidFill>
                  <a:schemeClr val="dk1"/>
                </a:solidFill>
                <a:latin typeface="Century Gothic"/>
                <a:ea typeface="Century Gothic"/>
                <a:cs typeface="Century Gothic"/>
                <a:sym typeface="Century Gothic"/>
              </a:rPr>
              <a:t> ortalama ile tamamlama</a:t>
            </a:r>
            <a:endParaRPr sz="4500" b="0" i="0" u="none" strike="noStrike" cap="none" dirty="0">
              <a:solidFill>
                <a:schemeClr val="dk1"/>
              </a:solidFill>
              <a:latin typeface="Century Gothic"/>
              <a:ea typeface="Century Gothic"/>
              <a:cs typeface="Century Gothic"/>
              <a:sym typeface="Century Gothic"/>
            </a:endParaRPr>
          </a:p>
        </p:txBody>
      </p:sp>
      <p:sp>
        <p:nvSpPr>
          <p:cNvPr id="11" name="Google Shape;221;p8">
            <a:extLst>
              <a:ext uri="{FF2B5EF4-FFF2-40B4-BE49-F238E27FC236}">
                <a16:creationId xmlns:a16="http://schemas.microsoft.com/office/drawing/2014/main" id="{BF4D6C55-8727-5ACE-4BDD-85968A0F33B8}"/>
              </a:ext>
            </a:extLst>
          </p:cNvPr>
          <p:cNvSpPr/>
          <p:nvPr/>
        </p:nvSpPr>
        <p:spPr>
          <a:xfrm>
            <a:off x="1141200" y="3825755"/>
            <a:ext cx="1836000" cy="1063301"/>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tr-TR" sz="4000" b="1" i="0" u="none" strike="noStrike" cap="none" dirty="0">
                <a:solidFill>
                  <a:schemeClr val="dk1"/>
                </a:solidFill>
                <a:latin typeface="Century Gothic"/>
                <a:ea typeface="Century Gothic"/>
                <a:cs typeface="Century Gothic"/>
                <a:sym typeface="Century Gothic"/>
              </a:rPr>
              <a:t>EVET</a:t>
            </a:r>
            <a:endParaRPr sz="4000" b="1" i="0" u="none" strike="noStrike" cap="none" dirty="0">
              <a:solidFill>
                <a:schemeClr val="dk1"/>
              </a:solidFill>
              <a:latin typeface="Century Gothic"/>
              <a:ea typeface="Century Gothic"/>
              <a:cs typeface="Century Gothic"/>
              <a:sym typeface="Century Gothic"/>
            </a:endParaRPr>
          </a:p>
        </p:txBody>
      </p:sp>
      <p:sp>
        <p:nvSpPr>
          <p:cNvPr id="13" name="Google Shape;222;p8">
            <a:extLst>
              <a:ext uri="{FF2B5EF4-FFF2-40B4-BE49-F238E27FC236}">
                <a16:creationId xmlns:a16="http://schemas.microsoft.com/office/drawing/2014/main" id="{2004835C-77C6-5AFD-2C6C-16C85C96BE68}"/>
              </a:ext>
            </a:extLst>
          </p:cNvPr>
          <p:cNvSpPr/>
          <p:nvPr/>
        </p:nvSpPr>
        <p:spPr>
          <a:xfrm>
            <a:off x="14968942" y="3826800"/>
            <a:ext cx="1835642" cy="1063301"/>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tr-TR" sz="4000" b="1" i="0" u="none" strike="noStrike" cap="none" dirty="0">
                <a:solidFill>
                  <a:schemeClr val="dk1"/>
                </a:solidFill>
                <a:latin typeface="Century Gothic"/>
                <a:ea typeface="Century Gothic"/>
                <a:cs typeface="Century Gothic"/>
                <a:sym typeface="Century Gothic"/>
              </a:rPr>
              <a:t>HAYIR</a:t>
            </a:r>
            <a:endParaRPr sz="4000" b="1" i="0" u="none" strike="noStrike" cap="none" dirty="0">
              <a:solidFill>
                <a:schemeClr val="dk1"/>
              </a:solidFill>
              <a:latin typeface="Century Gothic"/>
              <a:ea typeface="Century Gothic"/>
              <a:cs typeface="Century Gothic"/>
              <a:sym typeface="Century Gothic"/>
            </a:endParaRPr>
          </a:p>
        </p:txBody>
      </p:sp>
      <p:sp>
        <p:nvSpPr>
          <p:cNvPr id="14" name="Google Shape;225;p8">
            <a:extLst>
              <a:ext uri="{FF2B5EF4-FFF2-40B4-BE49-F238E27FC236}">
                <a16:creationId xmlns:a16="http://schemas.microsoft.com/office/drawing/2014/main" id="{5E49F82B-C075-AEC0-7B83-45776BFEBB40}"/>
              </a:ext>
            </a:extLst>
          </p:cNvPr>
          <p:cNvSpPr/>
          <p:nvPr/>
        </p:nvSpPr>
        <p:spPr>
          <a:xfrm>
            <a:off x="166480" y="5767165"/>
            <a:ext cx="5328000" cy="2108891"/>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tr-TR" sz="4000" b="0" i="0" u="none" strike="noStrike" cap="none" dirty="0">
                <a:solidFill>
                  <a:schemeClr val="dk1"/>
                </a:solidFill>
                <a:latin typeface="Century Gothic"/>
                <a:ea typeface="Century Gothic"/>
                <a:cs typeface="Century Gothic"/>
                <a:sym typeface="Century Gothic"/>
              </a:rPr>
              <a:t>Bahar döneminde </a:t>
            </a:r>
            <a:r>
              <a:rPr lang="tr-TR" sz="4000" b="1" i="0" u="none" strike="noStrike" cap="none" dirty="0">
                <a:solidFill>
                  <a:schemeClr val="dk1"/>
                </a:solidFill>
                <a:latin typeface="Century Gothic"/>
                <a:ea typeface="Century Gothic"/>
                <a:cs typeface="Century Gothic"/>
                <a:sym typeface="Century Gothic"/>
              </a:rPr>
              <a:t>Level 2 Spring</a:t>
            </a:r>
            <a:r>
              <a:rPr lang="tr-TR" sz="4000" b="0" i="0" u="none" strike="noStrike" cap="none" dirty="0">
                <a:solidFill>
                  <a:schemeClr val="dk1"/>
                </a:solidFill>
                <a:latin typeface="Century Gothic"/>
                <a:ea typeface="Century Gothic"/>
                <a:cs typeface="Century Gothic"/>
                <a:sym typeface="Century Gothic"/>
              </a:rPr>
              <a:t> olarak devam eder.</a:t>
            </a:r>
            <a:endParaRPr sz="4000" b="0" i="0" u="none" strike="noStrike" cap="none" dirty="0">
              <a:solidFill>
                <a:schemeClr val="dk1"/>
              </a:solidFill>
              <a:latin typeface="Century Gothic"/>
              <a:ea typeface="Century Gothic"/>
              <a:cs typeface="Century Gothic"/>
              <a:sym typeface="Century Gothic"/>
            </a:endParaRPr>
          </a:p>
        </p:txBody>
      </p:sp>
      <p:sp>
        <p:nvSpPr>
          <p:cNvPr id="16" name="Google Shape;226;p8">
            <a:extLst>
              <a:ext uri="{FF2B5EF4-FFF2-40B4-BE49-F238E27FC236}">
                <a16:creationId xmlns:a16="http://schemas.microsoft.com/office/drawing/2014/main" id="{BED35029-EEEB-256C-7033-D05C4883F287}"/>
              </a:ext>
            </a:extLst>
          </p:cNvPr>
          <p:cNvSpPr/>
          <p:nvPr/>
        </p:nvSpPr>
        <p:spPr>
          <a:xfrm>
            <a:off x="12801598" y="5767200"/>
            <a:ext cx="5328000" cy="21096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000"/>
              <a:buFont typeface="Arial"/>
              <a:buNone/>
            </a:pPr>
            <a:r>
              <a:rPr lang="tr-TR" sz="4000" b="0" i="0" u="none" strike="noStrike" cap="none" dirty="0">
                <a:solidFill>
                  <a:schemeClr val="dk1"/>
                </a:solidFill>
                <a:latin typeface="Century Gothic"/>
                <a:ea typeface="Century Gothic"/>
                <a:cs typeface="Century Gothic"/>
                <a:sym typeface="Century Gothic"/>
              </a:rPr>
              <a:t>Bahar döneminde </a:t>
            </a:r>
            <a:r>
              <a:rPr lang="tr-TR" sz="4000" b="1" i="0" u="none" strike="noStrike" cap="none" dirty="0">
                <a:solidFill>
                  <a:schemeClr val="dk1"/>
                </a:solidFill>
                <a:latin typeface="Century Gothic"/>
                <a:ea typeface="Century Gothic"/>
                <a:cs typeface="Century Gothic"/>
                <a:sym typeface="Century Gothic"/>
              </a:rPr>
              <a:t>Level 1 Remedial</a:t>
            </a:r>
            <a:r>
              <a:rPr lang="tr-TR" sz="4000" b="0" i="0" u="none" strike="noStrike" cap="none" dirty="0">
                <a:solidFill>
                  <a:schemeClr val="dk1"/>
                </a:solidFill>
                <a:latin typeface="Century Gothic"/>
                <a:ea typeface="Century Gothic"/>
                <a:cs typeface="Century Gothic"/>
                <a:sym typeface="Century Gothic"/>
              </a:rPr>
              <a:t> olarak devam eder.</a:t>
            </a:r>
            <a:endParaRPr sz="4000" b="0" i="0" u="none" strike="noStrike" cap="none" dirty="0">
              <a:solidFill>
                <a:schemeClr val="dk1"/>
              </a:solidFill>
              <a:latin typeface="Century Gothic"/>
              <a:ea typeface="Century Gothic"/>
              <a:cs typeface="Century Gothic"/>
              <a:sym typeface="Century Gothic"/>
            </a:endParaRPr>
          </a:p>
        </p:txBody>
      </p:sp>
      <p:sp>
        <p:nvSpPr>
          <p:cNvPr id="17" name="Google Shape;229;p8">
            <a:extLst>
              <a:ext uri="{FF2B5EF4-FFF2-40B4-BE49-F238E27FC236}">
                <a16:creationId xmlns:a16="http://schemas.microsoft.com/office/drawing/2014/main" id="{1079FDEC-C8F3-969E-6A4A-760B9559ED5B}"/>
              </a:ext>
            </a:extLst>
          </p:cNvPr>
          <p:cNvSpPr/>
          <p:nvPr/>
        </p:nvSpPr>
        <p:spPr>
          <a:xfrm>
            <a:off x="0" y="8939362"/>
            <a:ext cx="18288000" cy="1045807"/>
          </a:xfrm>
          <a:prstGeom prst="roundRect">
            <a:avLst>
              <a:gd name="adj" fmla="val 16667"/>
            </a:avLst>
          </a:prstGeom>
          <a:solidFill>
            <a:srgbClr val="DDF1EB"/>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tr-TR" sz="4000" b="1" i="0" u="none" strike="noStrike" cap="none" dirty="0">
                <a:solidFill>
                  <a:srgbClr val="FF0000"/>
                </a:solidFill>
                <a:latin typeface="Century Gothic"/>
                <a:ea typeface="Century Gothic"/>
                <a:cs typeface="Century Gothic"/>
                <a:sym typeface="Century Gothic"/>
              </a:rPr>
              <a:t>Level </a:t>
            </a:r>
            <a:r>
              <a:rPr lang="tr-TR" sz="4000" b="1" dirty="0">
                <a:solidFill>
                  <a:srgbClr val="FF0000"/>
                </a:solidFill>
                <a:latin typeface="Century Gothic"/>
                <a:ea typeface="Century Gothic"/>
                <a:cs typeface="Century Gothic"/>
                <a:sym typeface="Century Gothic"/>
              </a:rPr>
              <a:t>1 Fall</a:t>
            </a:r>
            <a:r>
              <a:rPr lang="tr-TR" sz="4000" b="0" i="0" u="none" strike="noStrike" cap="none" dirty="0">
                <a:solidFill>
                  <a:schemeClr val="dk1"/>
                </a:solidFill>
                <a:latin typeface="Century Gothic"/>
                <a:ea typeface="Century Gothic"/>
                <a:cs typeface="Century Gothic"/>
                <a:sym typeface="Century Gothic"/>
              </a:rPr>
              <a:t>,</a:t>
            </a:r>
            <a:r>
              <a:rPr lang="tr-TR" sz="4000" b="0" i="0" u="none" strike="noStrike" cap="none" dirty="0">
                <a:solidFill>
                  <a:srgbClr val="FF0000"/>
                </a:solidFill>
                <a:latin typeface="Century Gothic"/>
                <a:ea typeface="Century Gothic"/>
                <a:cs typeface="Century Gothic"/>
                <a:sym typeface="Century Gothic"/>
              </a:rPr>
              <a:t> </a:t>
            </a:r>
            <a:r>
              <a:rPr lang="tr-TR" sz="4000" b="0" i="0" u="none" strike="noStrike" cap="none" dirty="0">
                <a:solidFill>
                  <a:schemeClr val="dk1"/>
                </a:solidFill>
                <a:latin typeface="Century Gothic"/>
                <a:ea typeface="Century Gothic"/>
                <a:cs typeface="Century Gothic"/>
                <a:sym typeface="Century Gothic"/>
              </a:rPr>
              <a:t>2026-2027 güz dönemi sonundaki </a:t>
            </a:r>
            <a:r>
              <a:rPr lang="tr-TR" sz="4000" b="1" i="0" u="none" strike="noStrike" cap="none" dirty="0">
                <a:solidFill>
                  <a:srgbClr val="FF0000"/>
                </a:solidFill>
                <a:latin typeface="Century Gothic"/>
                <a:ea typeface="Century Gothic"/>
                <a:cs typeface="Century Gothic"/>
                <a:sym typeface="Century Gothic"/>
              </a:rPr>
              <a:t>muafiyet sınavına giremez.</a:t>
            </a:r>
            <a:r>
              <a:rPr lang="tr-TR" sz="4000" b="0" i="0" u="none" strike="noStrike" cap="none" dirty="0">
                <a:solidFill>
                  <a:schemeClr val="dk1"/>
                </a:solidFill>
                <a:latin typeface="Century Gothic"/>
                <a:ea typeface="Century Gothic"/>
                <a:cs typeface="Century Gothic"/>
                <a:sym typeface="Century Gothic"/>
              </a:rPr>
              <a:t> </a:t>
            </a:r>
            <a:endParaRPr sz="4000" b="0" i="0" u="none" strike="noStrike" cap="none" dirty="0">
              <a:solidFill>
                <a:schemeClr val="dk1"/>
              </a:solidFill>
              <a:latin typeface="Century Gothic"/>
              <a:ea typeface="Century Gothic"/>
              <a:cs typeface="Century Gothic"/>
              <a:sym typeface="Century Gothic"/>
            </a:endParaRPr>
          </a:p>
        </p:txBody>
      </p:sp>
      <p:cxnSp>
        <p:nvCxnSpPr>
          <p:cNvPr id="18" name="Düz Bağlayıcı 17">
            <a:extLst>
              <a:ext uri="{FF2B5EF4-FFF2-40B4-BE49-F238E27FC236}">
                <a16:creationId xmlns:a16="http://schemas.microsoft.com/office/drawing/2014/main" id="{546F43E3-F336-B5C6-404D-2FF287B297BF}"/>
              </a:ext>
            </a:extLst>
          </p:cNvPr>
          <p:cNvCxnSpPr>
            <a:cxnSpLocks/>
          </p:cNvCxnSpPr>
          <p:nvPr/>
        </p:nvCxnSpPr>
        <p:spPr>
          <a:xfrm>
            <a:off x="9044676" y="3028094"/>
            <a:ext cx="0" cy="36576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Düz Bağlayıcı 18">
            <a:extLst>
              <a:ext uri="{FF2B5EF4-FFF2-40B4-BE49-F238E27FC236}">
                <a16:creationId xmlns:a16="http://schemas.microsoft.com/office/drawing/2014/main" id="{07E1398F-1C67-B101-63D2-4D68456210EA}"/>
              </a:ext>
            </a:extLst>
          </p:cNvPr>
          <p:cNvCxnSpPr>
            <a:cxnSpLocks/>
          </p:cNvCxnSpPr>
          <p:nvPr/>
        </p:nvCxnSpPr>
        <p:spPr>
          <a:xfrm>
            <a:off x="8925524" y="3406706"/>
            <a:ext cx="6990735"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Düz Bağlayıcı 19">
            <a:extLst>
              <a:ext uri="{FF2B5EF4-FFF2-40B4-BE49-F238E27FC236}">
                <a16:creationId xmlns:a16="http://schemas.microsoft.com/office/drawing/2014/main" id="{16D83AA9-64F3-BF37-F9B3-82428A667918}"/>
              </a:ext>
            </a:extLst>
          </p:cNvPr>
          <p:cNvCxnSpPr>
            <a:cxnSpLocks/>
          </p:cNvCxnSpPr>
          <p:nvPr/>
        </p:nvCxnSpPr>
        <p:spPr>
          <a:xfrm>
            <a:off x="2026920" y="3406706"/>
            <a:ext cx="7017756"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Düz Ok Bağlayıcısı 20">
            <a:extLst>
              <a:ext uri="{FF2B5EF4-FFF2-40B4-BE49-F238E27FC236}">
                <a16:creationId xmlns:a16="http://schemas.microsoft.com/office/drawing/2014/main" id="{26ED25CC-476D-9E2F-B98D-EF96D9FE6444}"/>
              </a:ext>
            </a:extLst>
          </p:cNvPr>
          <p:cNvCxnSpPr>
            <a:cxnSpLocks/>
          </p:cNvCxnSpPr>
          <p:nvPr/>
        </p:nvCxnSpPr>
        <p:spPr>
          <a:xfrm>
            <a:off x="2059200" y="4890157"/>
            <a:ext cx="0" cy="867087"/>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Düz Ok Bağlayıcısı 21">
            <a:extLst>
              <a:ext uri="{FF2B5EF4-FFF2-40B4-BE49-F238E27FC236}">
                <a16:creationId xmlns:a16="http://schemas.microsoft.com/office/drawing/2014/main" id="{41382AAD-9690-ABCD-DBF8-2604B4C03C7A}"/>
              </a:ext>
            </a:extLst>
          </p:cNvPr>
          <p:cNvCxnSpPr>
            <a:cxnSpLocks/>
          </p:cNvCxnSpPr>
          <p:nvPr/>
        </p:nvCxnSpPr>
        <p:spPr>
          <a:xfrm>
            <a:off x="15886800" y="4890157"/>
            <a:ext cx="0" cy="867087"/>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a:extLst>
              <a:ext uri="{FF2B5EF4-FFF2-40B4-BE49-F238E27FC236}">
                <a16:creationId xmlns:a16="http://schemas.microsoft.com/office/drawing/2014/main" id="{7EA0A8F0-6068-6A46-F672-54E1065D7362}"/>
              </a:ext>
            </a:extLst>
          </p:cNvPr>
          <p:cNvCxnSpPr>
            <a:cxnSpLocks/>
          </p:cNvCxnSpPr>
          <p:nvPr/>
        </p:nvCxnSpPr>
        <p:spPr>
          <a:xfrm>
            <a:off x="2059200" y="3405600"/>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4" name="Düz Ok Bağlayıcısı 23">
            <a:extLst>
              <a:ext uri="{FF2B5EF4-FFF2-40B4-BE49-F238E27FC236}">
                <a16:creationId xmlns:a16="http://schemas.microsoft.com/office/drawing/2014/main" id="{FEF1CFEE-EAD7-31ED-CB46-4CCDB13F0956}"/>
              </a:ext>
            </a:extLst>
          </p:cNvPr>
          <p:cNvCxnSpPr>
            <a:cxnSpLocks/>
          </p:cNvCxnSpPr>
          <p:nvPr/>
        </p:nvCxnSpPr>
        <p:spPr>
          <a:xfrm>
            <a:off x="15886763" y="3406706"/>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5" name="Google Shape;216;p8">
            <a:extLst>
              <a:ext uri="{FF2B5EF4-FFF2-40B4-BE49-F238E27FC236}">
                <a16:creationId xmlns:a16="http://schemas.microsoft.com/office/drawing/2014/main" id="{7BFE7EDE-975B-97BB-2165-8B7BAFBC112D}"/>
              </a:ext>
            </a:extLst>
          </p:cNvPr>
          <p:cNvGrpSpPr/>
          <p:nvPr/>
        </p:nvGrpSpPr>
        <p:grpSpPr>
          <a:xfrm>
            <a:off x="166481" y="125481"/>
            <a:ext cx="3186319" cy="1248359"/>
            <a:chOff x="40979" y="4945"/>
            <a:chExt cx="17740746" cy="801133"/>
          </a:xfrm>
        </p:grpSpPr>
        <p:sp>
          <p:nvSpPr>
            <p:cNvPr id="26" name="Google Shape;217;p8">
              <a:extLst>
                <a:ext uri="{FF2B5EF4-FFF2-40B4-BE49-F238E27FC236}">
                  <a16:creationId xmlns:a16="http://schemas.microsoft.com/office/drawing/2014/main" id="{E1DA6204-5D39-A0DB-F3C1-679FEE98CA54}"/>
                </a:ext>
              </a:extLst>
            </p:cNvPr>
            <p:cNvSpPr/>
            <p:nvPr/>
          </p:nvSpPr>
          <p:spPr>
            <a:xfrm>
              <a:off x="40979" y="4945"/>
              <a:ext cx="17740746" cy="801133"/>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18;p8">
              <a:extLst>
                <a:ext uri="{FF2B5EF4-FFF2-40B4-BE49-F238E27FC236}">
                  <a16:creationId xmlns:a16="http://schemas.microsoft.com/office/drawing/2014/main" id="{C60FD69B-B4CA-9B35-0149-31D13DFF8841}"/>
                </a:ext>
              </a:extLst>
            </p:cNvPr>
            <p:cNvSpPr/>
            <p:nvPr/>
          </p:nvSpPr>
          <p:spPr>
            <a:xfrm>
              <a:off x="40979" y="61883"/>
              <a:ext cx="17658785" cy="647359"/>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Aft>
                  <a:spcPts val="0"/>
                </a:spcAft>
                <a:buClr>
                  <a:srgbClr val="000000"/>
                </a:buClr>
                <a:buSzPts val="5000"/>
                <a:buFont typeface="Arial"/>
                <a:buNone/>
              </a:pPr>
              <a:r>
                <a:rPr lang="tr-TR" sz="3600" b="1" i="0" u="none" strike="noStrike" cap="none" dirty="0">
                  <a:solidFill>
                    <a:schemeClr val="dk1"/>
                  </a:solidFill>
                  <a:latin typeface="Century Gothic"/>
                  <a:ea typeface="Century Gothic"/>
                  <a:cs typeface="Century Gothic"/>
                  <a:sym typeface="Century Gothic"/>
                </a:rPr>
                <a:t>2026-2027</a:t>
              </a:r>
            </a:p>
            <a:p>
              <a:pPr marL="0" marR="0" lvl="0" indent="0" algn="ctr" rtl="0">
                <a:lnSpc>
                  <a:spcPct val="90000"/>
                </a:lnSpc>
                <a:spcAft>
                  <a:spcPts val="0"/>
                </a:spcAft>
                <a:buClr>
                  <a:srgbClr val="000000"/>
                </a:buClr>
                <a:buSzPts val="5000"/>
                <a:buFont typeface="Arial"/>
                <a:buNone/>
              </a:pPr>
              <a:r>
                <a:rPr lang="tr-TR" sz="3600" b="1" i="0" u="none" strike="noStrike" cap="none" dirty="0">
                  <a:solidFill>
                    <a:schemeClr val="dk1"/>
                  </a:solidFill>
                  <a:latin typeface="Century Gothic"/>
                  <a:ea typeface="Century Gothic"/>
                  <a:cs typeface="Century Gothic"/>
                  <a:sym typeface="Century Gothic"/>
                </a:rPr>
                <a:t>GÜZ DÖNEMİ</a:t>
              </a:r>
              <a:endParaRPr lang="tr-TR" sz="3600" b="0" i="0" u="none" strike="noStrike" cap="none" dirty="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1311930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233"/>
        <p:cNvGrpSpPr/>
        <p:nvPr/>
      </p:nvGrpSpPr>
      <p:grpSpPr>
        <a:xfrm>
          <a:off x="0" y="0"/>
          <a:ext cx="0" cy="0"/>
          <a:chOff x="0" y="0"/>
          <a:chExt cx="0" cy="0"/>
        </a:xfrm>
      </p:grpSpPr>
      <p:pic>
        <p:nvPicPr>
          <p:cNvPr id="3" name="Resim 2">
            <a:extLst>
              <a:ext uri="{FF2B5EF4-FFF2-40B4-BE49-F238E27FC236}">
                <a16:creationId xmlns:a16="http://schemas.microsoft.com/office/drawing/2014/main" id="{4574DC7A-B2D1-72C9-5AFA-8408E53419CF}"/>
              </a:ext>
            </a:extLst>
          </p:cNvPr>
          <p:cNvPicPr>
            <a:picLocks noChangeAspect="1"/>
          </p:cNvPicPr>
          <p:nvPr/>
        </p:nvPicPr>
        <p:blipFill>
          <a:blip r:embed="rId3"/>
          <a:stretch>
            <a:fillRect/>
          </a:stretch>
        </p:blipFill>
        <p:spPr>
          <a:xfrm>
            <a:off x="0" y="2614"/>
            <a:ext cx="18288000" cy="10315746"/>
          </a:xfrm>
          <a:prstGeom prst="rect">
            <a:avLst/>
          </a:prstGeom>
        </p:spPr>
      </p:pic>
      <p:grpSp>
        <p:nvGrpSpPr>
          <p:cNvPr id="4" name="Google Shape;234;p9">
            <a:extLst>
              <a:ext uri="{FF2B5EF4-FFF2-40B4-BE49-F238E27FC236}">
                <a16:creationId xmlns:a16="http://schemas.microsoft.com/office/drawing/2014/main" id="{9FE039CA-4B82-34E5-6499-DFCC40F56F6B}"/>
              </a:ext>
            </a:extLst>
          </p:cNvPr>
          <p:cNvGrpSpPr/>
          <p:nvPr/>
        </p:nvGrpSpPr>
        <p:grpSpPr>
          <a:xfrm>
            <a:off x="5993999" y="126000"/>
            <a:ext cx="6300000" cy="1069214"/>
            <a:chOff x="1435607" y="-150323"/>
            <a:chExt cx="6336792" cy="2619375"/>
          </a:xfrm>
        </p:grpSpPr>
        <p:sp>
          <p:nvSpPr>
            <p:cNvPr id="7" name="Google Shape;235;p9">
              <a:extLst>
                <a:ext uri="{FF2B5EF4-FFF2-40B4-BE49-F238E27FC236}">
                  <a16:creationId xmlns:a16="http://schemas.microsoft.com/office/drawing/2014/main" id="{15733B69-3E3A-E0FF-010A-AFFD22EF087D}"/>
                </a:ext>
              </a:extLst>
            </p:cNvPr>
            <p:cNvSpPr/>
            <p:nvPr/>
          </p:nvSpPr>
          <p:spPr>
            <a:xfrm>
              <a:off x="1435607" y="-150323"/>
              <a:ext cx="6336792" cy="2619375"/>
            </a:xfrm>
            <a:prstGeom prst="roundRect">
              <a:avLst>
                <a:gd name="adj" fmla="val 16667"/>
              </a:avLst>
            </a:prstGeom>
            <a:solidFill>
              <a:srgbClr val="C28A49"/>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236;p9">
              <a:extLst>
                <a:ext uri="{FF2B5EF4-FFF2-40B4-BE49-F238E27FC236}">
                  <a16:creationId xmlns:a16="http://schemas.microsoft.com/office/drawing/2014/main" id="{6123886E-9285-5D9A-F163-9452859F7A8C}"/>
                </a:ext>
              </a:extLst>
            </p:cNvPr>
            <p:cNvSpPr/>
            <p:nvPr/>
          </p:nvSpPr>
          <p:spPr>
            <a:xfrm>
              <a:off x="1563473" y="61341"/>
              <a:ext cx="6081058" cy="2363641"/>
            </a:xfrm>
            <a:prstGeom prst="rect">
              <a:avLst/>
            </a:prstGeom>
            <a:noFill/>
            <a:ln>
              <a:noFill/>
            </a:ln>
          </p:spPr>
          <p:txBody>
            <a:bodyPr spcFirstLastPara="1" wrap="square" lIns="304800" tIns="152400" rIns="304800" bIns="152400" anchor="ctr" anchorCtr="0">
              <a:noAutofit/>
            </a:bodyPr>
            <a:lstStyle/>
            <a:p>
              <a:pPr marL="0" marR="0" lvl="0" indent="0" algn="ctr" rtl="0">
                <a:lnSpc>
                  <a:spcPct val="90000"/>
                </a:lnSpc>
                <a:spcBef>
                  <a:spcPts val="0"/>
                </a:spcBef>
                <a:spcAft>
                  <a:spcPts val="0"/>
                </a:spcAft>
                <a:buClr>
                  <a:srgbClr val="000000"/>
                </a:buClr>
                <a:buSzPts val="8000"/>
                <a:buFont typeface="Arial"/>
                <a:buNone/>
              </a:pPr>
              <a:r>
                <a:rPr lang="tr-TR" sz="8000" b="1" i="0" u="none" strike="noStrike" cap="none" dirty="0">
                  <a:solidFill>
                    <a:schemeClr val="lt1"/>
                  </a:solidFill>
                  <a:latin typeface="Century Gothic"/>
                  <a:ea typeface="Century Gothic"/>
                  <a:cs typeface="Century Gothic"/>
                  <a:sym typeface="Century Gothic"/>
                </a:rPr>
                <a:t>Level 2 Fall</a:t>
              </a:r>
              <a:endParaRPr sz="1400" b="0" i="0" u="none" strike="noStrike" cap="none" dirty="0">
                <a:solidFill>
                  <a:srgbClr val="000000"/>
                </a:solidFill>
                <a:latin typeface="Arial"/>
                <a:ea typeface="Arial"/>
                <a:cs typeface="Arial"/>
                <a:sym typeface="Arial"/>
              </a:endParaRPr>
            </a:p>
          </p:txBody>
        </p:sp>
      </p:grpSp>
      <p:sp>
        <p:nvSpPr>
          <p:cNvPr id="12" name="Google Shape;241;p9">
            <a:extLst>
              <a:ext uri="{FF2B5EF4-FFF2-40B4-BE49-F238E27FC236}">
                <a16:creationId xmlns:a16="http://schemas.microsoft.com/office/drawing/2014/main" id="{16A10EDF-F030-8101-252E-D69F0969E280}"/>
              </a:ext>
            </a:extLst>
          </p:cNvPr>
          <p:cNvSpPr/>
          <p:nvPr/>
        </p:nvSpPr>
        <p:spPr>
          <a:xfrm>
            <a:off x="3642360" y="1373840"/>
            <a:ext cx="11582400" cy="787719"/>
          </a:xfrm>
          <a:prstGeom prst="roundRect">
            <a:avLst>
              <a:gd name="adj" fmla="val 16667"/>
            </a:avLst>
          </a:prstGeom>
          <a:solidFill>
            <a:srgbClr val="DDF1EB"/>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4000" b="0" i="0" u="none" strike="noStrike" cap="none" dirty="0">
                <a:solidFill>
                  <a:schemeClr val="dk1"/>
                </a:solidFill>
                <a:latin typeface="Century Gothic"/>
                <a:ea typeface="Century Gothic"/>
                <a:cs typeface="Century Gothic"/>
                <a:sym typeface="Century Gothic"/>
              </a:rPr>
              <a:t>Seviyeyi  </a:t>
            </a:r>
            <a:r>
              <a:rPr lang="tr-TR" sz="4000" b="1" i="0" u="none" strike="noStrike" cap="none" dirty="0">
                <a:solidFill>
                  <a:srgbClr val="FF0000"/>
                </a:solidFill>
                <a:latin typeface="Century Gothic"/>
                <a:ea typeface="Century Gothic"/>
                <a:cs typeface="Century Gothic"/>
                <a:sym typeface="Century Gothic"/>
              </a:rPr>
              <a:t>80 ve üstü</a:t>
            </a:r>
            <a:r>
              <a:rPr lang="tr-TR" sz="4000" b="0" i="0" u="none" strike="noStrike" cap="none" dirty="0">
                <a:solidFill>
                  <a:schemeClr val="dk1"/>
                </a:solidFill>
                <a:latin typeface="Century Gothic"/>
                <a:ea typeface="Century Gothic"/>
                <a:cs typeface="Century Gothic"/>
                <a:sym typeface="Century Gothic"/>
              </a:rPr>
              <a:t> ortalama ile tamamlama</a:t>
            </a:r>
            <a:endParaRPr sz="4000" b="0" i="0" u="none" strike="noStrike" cap="none" dirty="0">
              <a:solidFill>
                <a:schemeClr val="dk1"/>
              </a:solidFill>
              <a:latin typeface="Century Gothic"/>
              <a:ea typeface="Century Gothic"/>
              <a:cs typeface="Century Gothic"/>
              <a:sym typeface="Century Gothic"/>
            </a:endParaRPr>
          </a:p>
        </p:txBody>
      </p:sp>
      <p:sp>
        <p:nvSpPr>
          <p:cNvPr id="14" name="Google Shape;242;p9">
            <a:extLst>
              <a:ext uri="{FF2B5EF4-FFF2-40B4-BE49-F238E27FC236}">
                <a16:creationId xmlns:a16="http://schemas.microsoft.com/office/drawing/2014/main" id="{51F85C1F-8BCD-CF1B-FF97-7D34C6530473}"/>
              </a:ext>
            </a:extLst>
          </p:cNvPr>
          <p:cNvSpPr/>
          <p:nvPr/>
        </p:nvSpPr>
        <p:spPr>
          <a:xfrm>
            <a:off x="1315562" y="2736000"/>
            <a:ext cx="1409232" cy="81021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EVET</a:t>
            </a:r>
            <a:endParaRPr sz="3400" b="1" i="0" u="none" strike="noStrike" cap="none" dirty="0">
              <a:solidFill>
                <a:schemeClr val="dk1"/>
              </a:solidFill>
              <a:latin typeface="Century Gothic"/>
              <a:ea typeface="Century Gothic"/>
              <a:cs typeface="Century Gothic"/>
              <a:sym typeface="Century Gothic"/>
            </a:endParaRPr>
          </a:p>
        </p:txBody>
      </p:sp>
      <p:sp>
        <p:nvSpPr>
          <p:cNvPr id="15" name="Google Shape;243;p9">
            <a:extLst>
              <a:ext uri="{FF2B5EF4-FFF2-40B4-BE49-F238E27FC236}">
                <a16:creationId xmlns:a16="http://schemas.microsoft.com/office/drawing/2014/main" id="{BDD4B7DC-AA6A-92FF-5206-D41BBCF33553}"/>
              </a:ext>
            </a:extLst>
          </p:cNvPr>
          <p:cNvSpPr/>
          <p:nvPr/>
        </p:nvSpPr>
        <p:spPr>
          <a:xfrm>
            <a:off x="15040787" y="2736000"/>
            <a:ext cx="1691951" cy="810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HAYIR</a:t>
            </a:r>
            <a:endParaRPr sz="3400" b="1" i="0" u="none" strike="noStrike" cap="none" dirty="0">
              <a:solidFill>
                <a:schemeClr val="dk1"/>
              </a:solidFill>
              <a:latin typeface="Century Gothic"/>
              <a:ea typeface="Century Gothic"/>
              <a:cs typeface="Century Gothic"/>
              <a:sym typeface="Century Gothic"/>
            </a:endParaRPr>
          </a:p>
        </p:txBody>
      </p:sp>
      <p:sp>
        <p:nvSpPr>
          <p:cNvPr id="16" name="Google Shape;246;p9">
            <a:extLst>
              <a:ext uri="{FF2B5EF4-FFF2-40B4-BE49-F238E27FC236}">
                <a16:creationId xmlns:a16="http://schemas.microsoft.com/office/drawing/2014/main" id="{341F138E-2E88-F7D6-9B1C-47C7094ABEE3}"/>
              </a:ext>
            </a:extLst>
          </p:cNvPr>
          <p:cNvSpPr/>
          <p:nvPr/>
        </p:nvSpPr>
        <p:spPr>
          <a:xfrm>
            <a:off x="166480" y="3878497"/>
            <a:ext cx="8444116" cy="720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Muafiyet sınavına girmeye hak kazanır.</a:t>
            </a:r>
            <a:endParaRPr sz="3400" b="0" i="0" u="none" strike="noStrike" cap="none" dirty="0">
              <a:solidFill>
                <a:schemeClr val="dk1"/>
              </a:solidFill>
              <a:latin typeface="Century Gothic"/>
              <a:ea typeface="Century Gothic"/>
              <a:cs typeface="Century Gothic"/>
              <a:sym typeface="Century Gothic"/>
            </a:endParaRPr>
          </a:p>
        </p:txBody>
      </p:sp>
      <p:sp>
        <p:nvSpPr>
          <p:cNvPr id="17" name="Google Shape;247;p9">
            <a:extLst>
              <a:ext uri="{FF2B5EF4-FFF2-40B4-BE49-F238E27FC236}">
                <a16:creationId xmlns:a16="http://schemas.microsoft.com/office/drawing/2014/main" id="{7433F155-CA7D-E537-AF11-6AC49881E3B3}"/>
              </a:ext>
            </a:extLst>
          </p:cNvPr>
          <p:cNvSpPr/>
          <p:nvPr/>
        </p:nvSpPr>
        <p:spPr>
          <a:xfrm>
            <a:off x="13077360" y="3876694"/>
            <a:ext cx="5004000" cy="5328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216000" tIns="72000" rIns="90000" bIns="720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1" i="0" u="none" strike="noStrike" cap="none" dirty="0">
                <a:solidFill>
                  <a:srgbClr val="FF0000"/>
                </a:solidFill>
                <a:latin typeface="Century Gothic"/>
                <a:ea typeface="Century Gothic"/>
                <a:cs typeface="Century Gothic"/>
                <a:sym typeface="Century Gothic"/>
              </a:rPr>
              <a:t>70-79 ortalaması</a:t>
            </a:r>
            <a:endParaRPr lang="tr-TR" sz="3400"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olanlar bahar döneminde</a:t>
            </a:r>
          </a:p>
          <a:p>
            <a:pPr marL="0" marR="0" lvl="0" indent="0" algn="l"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Level 3 Spring</a:t>
            </a:r>
            <a:endParaRPr lang="tr-TR" sz="3400"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olarak devam eder.</a:t>
            </a:r>
            <a:endParaRPr lang="tr-TR" sz="3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200"/>
              <a:buFont typeface="Arial"/>
              <a:buNone/>
            </a:pPr>
            <a:r>
              <a:rPr lang="tr-TR" sz="3400" b="1" i="0" u="none" strike="noStrike" cap="none" dirty="0">
                <a:solidFill>
                  <a:srgbClr val="FF0000"/>
                </a:solidFill>
                <a:latin typeface="Century Gothic"/>
                <a:ea typeface="Century Gothic"/>
                <a:cs typeface="Century Gothic"/>
                <a:sym typeface="Century Gothic"/>
              </a:rPr>
              <a:t>69 ve altı ortalaması</a:t>
            </a:r>
            <a:r>
              <a:rPr lang="tr-TR" sz="3400" b="0" i="0" u="none" strike="noStrike" cap="none" dirty="0">
                <a:solidFill>
                  <a:schemeClr val="dk1"/>
                </a:solidFill>
                <a:latin typeface="Century Gothic"/>
                <a:ea typeface="Century Gothic"/>
                <a:cs typeface="Century Gothic"/>
                <a:sym typeface="Century Gothic"/>
              </a:rPr>
              <a:t> olanlar bahar döneminde</a:t>
            </a:r>
          </a:p>
          <a:p>
            <a:pPr marL="0" marR="0" lvl="0" indent="0" algn="l"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Level 2 Remedial</a:t>
            </a:r>
            <a:r>
              <a:rPr lang="tr-TR" sz="3400" b="0" i="0" u="none" strike="noStrike" cap="none" dirty="0">
                <a:solidFill>
                  <a:schemeClr val="dk1"/>
                </a:solidFill>
                <a:latin typeface="Century Gothic"/>
                <a:ea typeface="Century Gothic"/>
                <a:cs typeface="Century Gothic"/>
                <a:sym typeface="Century Gothic"/>
              </a:rPr>
              <a:t> olarak devam eder.</a:t>
            </a:r>
            <a:endParaRPr sz="3400" b="0" i="0" u="none" strike="noStrike" cap="none" dirty="0">
              <a:solidFill>
                <a:schemeClr val="dk1"/>
              </a:solidFill>
              <a:latin typeface="Century Gothic"/>
              <a:ea typeface="Century Gothic"/>
              <a:cs typeface="Century Gothic"/>
              <a:sym typeface="Century Gothic"/>
            </a:endParaRPr>
          </a:p>
        </p:txBody>
      </p:sp>
      <p:sp>
        <p:nvSpPr>
          <p:cNvPr id="19" name="Google Shape;250;p9">
            <a:extLst>
              <a:ext uri="{FF2B5EF4-FFF2-40B4-BE49-F238E27FC236}">
                <a16:creationId xmlns:a16="http://schemas.microsoft.com/office/drawing/2014/main" id="{E7100FAB-7B56-F581-E06E-853E714E5069}"/>
              </a:ext>
            </a:extLst>
          </p:cNvPr>
          <p:cNvSpPr/>
          <p:nvPr/>
        </p:nvSpPr>
        <p:spPr>
          <a:xfrm>
            <a:off x="166479" y="5029601"/>
            <a:ext cx="8729545" cy="720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Muafiyet sınavından </a:t>
            </a:r>
            <a:r>
              <a:rPr lang="tr-TR" sz="3400" b="1" i="0" u="none" strike="noStrike" cap="none" dirty="0">
                <a:solidFill>
                  <a:srgbClr val="FF0000"/>
                </a:solidFill>
                <a:latin typeface="Century Gothic"/>
                <a:ea typeface="Century Gothic"/>
                <a:cs typeface="Century Gothic"/>
                <a:sym typeface="Century Gothic"/>
              </a:rPr>
              <a:t>70 ve üstü</a:t>
            </a:r>
            <a:r>
              <a:rPr lang="tr-TR" sz="3400" b="0" i="0" u="none" strike="noStrike" cap="none" dirty="0">
                <a:solidFill>
                  <a:schemeClr val="dk1"/>
                </a:solidFill>
                <a:latin typeface="Century Gothic"/>
                <a:ea typeface="Century Gothic"/>
                <a:cs typeface="Century Gothic"/>
                <a:sym typeface="Century Gothic"/>
              </a:rPr>
              <a:t> not alma</a:t>
            </a:r>
            <a:endParaRPr sz="3400" b="0" i="0" u="none" strike="noStrike" cap="none" dirty="0">
              <a:solidFill>
                <a:schemeClr val="dk1"/>
              </a:solidFill>
              <a:latin typeface="Century Gothic"/>
              <a:ea typeface="Century Gothic"/>
              <a:cs typeface="Century Gothic"/>
              <a:sym typeface="Century Gothic"/>
            </a:endParaRPr>
          </a:p>
        </p:txBody>
      </p:sp>
      <p:sp>
        <p:nvSpPr>
          <p:cNvPr id="20" name="Google Shape;251;p9">
            <a:extLst>
              <a:ext uri="{FF2B5EF4-FFF2-40B4-BE49-F238E27FC236}">
                <a16:creationId xmlns:a16="http://schemas.microsoft.com/office/drawing/2014/main" id="{175234BF-4444-91C7-2E45-FDD860F4594A}"/>
              </a:ext>
            </a:extLst>
          </p:cNvPr>
          <p:cNvSpPr/>
          <p:nvPr/>
        </p:nvSpPr>
        <p:spPr>
          <a:xfrm>
            <a:off x="1151627" y="6169494"/>
            <a:ext cx="1371600" cy="720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EVET</a:t>
            </a:r>
            <a:endParaRPr sz="3400" b="1" i="0" u="none" strike="noStrike" cap="none" dirty="0">
              <a:solidFill>
                <a:schemeClr val="dk1"/>
              </a:solidFill>
              <a:latin typeface="Century Gothic"/>
              <a:ea typeface="Century Gothic"/>
              <a:cs typeface="Century Gothic"/>
              <a:sym typeface="Century Gothic"/>
            </a:endParaRPr>
          </a:p>
        </p:txBody>
      </p:sp>
      <p:sp>
        <p:nvSpPr>
          <p:cNvPr id="22" name="Google Shape;252;p9">
            <a:extLst>
              <a:ext uri="{FF2B5EF4-FFF2-40B4-BE49-F238E27FC236}">
                <a16:creationId xmlns:a16="http://schemas.microsoft.com/office/drawing/2014/main" id="{2AA4C719-C3B5-C70E-E540-866E0823ACAF}"/>
              </a:ext>
            </a:extLst>
          </p:cNvPr>
          <p:cNvSpPr/>
          <p:nvPr/>
        </p:nvSpPr>
        <p:spPr>
          <a:xfrm>
            <a:off x="5832335" y="6170400"/>
            <a:ext cx="1515523" cy="720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HAYIR</a:t>
            </a:r>
            <a:endParaRPr sz="3400" b="1" i="0" u="none" strike="noStrike" cap="none" dirty="0">
              <a:solidFill>
                <a:schemeClr val="dk1"/>
              </a:solidFill>
              <a:latin typeface="Century Gothic"/>
              <a:ea typeface="Century Gothic"/>
              <a:cs typeface="Century Gothic"/>
              <a:sym typeface="Century Gothic"/>
            </a:endParaRPr>
          </a:p>
        </p:txBody>
      </p:sp>
      <p:sp>
        <p:nvSpPr>
          <p:cNvPr id="23" name="Google Shape;255;p9">
            <a:extLst>
              <a:ext uri="{FF2B5EF4-FFF2-40B4-BE49-F238E27FC236}">
                <a16:creationId xmlns:a16="http://schemas.microsoft.com/office/drawing/2014/main" id="{A52FAAA1-CE25-EC8A-A48D-3403F4985899}"/>
              </a:ext>
            </a:extLst>
          </p:cNvPr>
          <p:cNvSpPr/>
          <p:nvPr/>
        </p:nvSpPr>
        <p:spPr>
          <a:xfrm>
            <a:off x="176063" y="7208791"/>
            <a:ext cx="3672000" cy="1764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Hazırlık eğitimini başarı ile tamamlar.</a:t>
            </a:r>
            <a:endParaRPr sz="3400" b="0" i="0" u="none" strike="noStrike" cap="none" dirty="0">
              <a:solidFill>
                <a:schemeClr val="dk1"/>
              </a:solidFill>
              <a:latin typeface="Century Gothic"/>
              <a:ea typeface="Century Gothic"/>
              <a:cs typeface="Century Gothic"/>
              <a:sym typeface="Century Gothic"/>
            </a:endParaRPr>
          </a:p>
        </p:txBody>
      </p:sp>
      <p:sp>
        <p:nvSpPr>
          <p:cNvPr id="25" name="Google Shape;257;p9">
            <a:extLst>
              <a:ext uri="{FF2B5EF4-FFF2-40B4-BE49-F238E27FC236}">
                <a16:creationId xmlns:a16="http://schemas.microsoft.com/office/drawing/2014/main" id="{2121C57B-6878-FFE6-3059-08323A21F076}"/>
              </a:ext>
            </a:extLst>
          </p:cNvPr>
          <p:cNvSpPr/>
          <p:nvPr/>
        </p:nvSpPr>
        <p:spPr>
          <a:xfrm>
            <a:off x="4412946" y="7207200"/>
            <a:ext cx="4536000" cy="1764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Bahar döneminde </a:t>
            </a:r>
            <a:r>
              <a:rPr lang="tr-TR" sz="3400" b="1" i="0" u="none" strike="noStrike" cap="none" dirty="0">
                <a:solidFill>
                  <a:schemeClr val="dk1"/>
                </a:solidFill>
                <a:latin typeface="Century Gothic"/>
                <a:ea typeface="Century Gothic"/>
                <a:cs typeface="Century Gothic"/>
                <a:sym typeface="Century Gothic"/>
              </a:rPr>
              <a:t>Level 3 Spring</a:t>
            </a:r>
            <a:r>
              <a:rPr lang="tr-TR" sz="3400" b="0" i="0" u="none" strike="noStrike" cap="none" dirty="0">
                <a:solidFill>
                  <a:schemeClr val="dk1"/>
                </a:solidFill>
                <a:latin typeface="Century Gothic"/>
                <a:ea typeface="Century Gothic"/>
                <a:cs typeface="Century Gothic"/>
                <a:sym typeface="Century Gothic"/>
              </a:rPr>
              <a:t> olarak devam eder.</a:t>
            </a:r>
            <a:endParaRPr sz="3400" b="0" i="0" u="none" strike="noStrike" cap="none" dirty="0">
              <a:solidFill>
                <a:srgbClr val="000000"/>
              </a:solidFill>
              <a:latin typeface="Arial"/>
              <a:ea typeface="Arial"/>
              <a:cs typeface="Arial"/>
              <a:sym typeface="Arial"/>
            </a:endParaRPr>
          </a:p>
        </p:txBody>
      </p:sp>
      <p:sp>
        <p:nvSpPr>
          <p:cNvPr id="26" name="Google Shape;259;p9">
            <a:extLst>
              <a:ext uri="{FF2B5EF4-FFF2-40B4-BE49-F238E27FC236}">
                <a16:creationId xmlns:a16="http://schemas.microsoft.com/office/drawing/2014/main" id="{94B2B84F-6A28-F2ED-9621-E6F52E5C7C9E}"/>
              </a:ext>
            </a:extLst>
          </p:cNvPr>
          <p:cNvSpPr/>
          <p:nvPr/>
        </p:nvSpPr>
        <p:spPr>
          <a:xfrm>
            <a:off x="457200" y="9319894"/>
            <a:ext cx="17373599" cy="914399"/>
          </a:xfrm>
          <a:prstGeom prst="roundRect">
            <a:avLst>
              <a:gd name="adj" fmla="val 16667"/>
            </a:avLst>
          </a:prstGeom>
          <a:solidFill>
            <a:srgbClr val="DDF1EB"/>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500"/>
              <a:buFont typeface="Arial"/>
              <a:buNone/>
            </a:pPr>
            <a:r>
              <a:rPr lang="tr-TR" sz="3800" b="1" i="0" u="none" strike="noStrike" cap="none" dirty="0">
                <a:solidFill>
                  <a:schemeClr val="dk1"/>
                </a:solidFill>
                <a:latin typeface="Century Gothic"/>
                <a:ea typeface="Century Gothic"/>
                <a:cs typeface="Century Gothic"/>
                <a:sym typeface="Century Gothic"/>
              </a:rPr>
              <a:t>Hazırlık eğitimini tamamlama şartı: Muafiyet sınavından </a:t>
            </a:r>
            <a:r>
              <a:rPr lang="tr-TR" sz="3800" b="1" i="0" u="none" strike="noStrike" cap="none" dirty="0">
                <a:solidFill>
                  <a:srgbClr val="FF0000"/>
                </a:solidFill>
                <a:latin typeface="Century Gothic"/>
                <a:ea typeface="Century Gothic"/>
                <a:cs typeface="Century Gothic"/>
                <a:sym typeface="Century Gothic"/>
              </a:rPr>
              <a:t>en az 70</a:t>
            </a:r>
            <a:r>
              <a:rPr lang="tr-TR" sz="3800" b="1" i="0" u="none" strike="noStrike" cap="none" dirty="0">
                <a:solidFill>
                  <a:schemeClr val="dk1"/>
                </a:solidFill>
                <a:latin typeface="Century Gothic"/>
                <a:ea typeface="Century Gothic"/>
                <a:cs typeface="Century Gothic"/>
                <a:sym typeface="Century Gothic"/>
              </a:rPr>
              <a:t> almak.</a:t>
            </a:r>
            <a:r>
              <a:rPr lang="tr-TR" sz="3500" b="0" i="0" u="none" strike="noStrike" cap="none" dirty="0">
                <a:solidFill>
                  <a:schemeClr val="dk1"/>
                </a:solidFill>
                <a:latin typeface="Century Gothic"/>
                <a:ea typeface="Century Gothic"/>
                <a:cs typeface="Century Gothic"/>
                <a:sym typeface="Century Gothic"/>
              </a:rPr>
              <a:t>  </a:t>
            </a:r>
            <a:endParaRPr sz="3500" b="0" i="0" u="none" strike="noStrike" cap="none" dirty="0">
              <a:solidFill>
                <a:schemeClr val="dk1"/>
              </a:solidFill>
              <a:latin typeface="Century Gothic"/>
              <a:ea typeface="Century Gothic"/>
              <a:cs typeface="Century Gothic"/>
              <a:sym typeface="Century Gothic"/>
            </a:endParaRPr>
          </a:p>
        </p:txBody>
      </p:sp>
      <p:cxnSp>
        <p:nvCxnSpPr>
          <p:cNvPr id="27" name="Düz Bağlayıcı 26">
            <a:extLst>
              <a:ext uri="{FF2B5EF4-FFF2-40B4-BE49-F238E27FC236}">
                <a16:creationId xmlns:a16="http://schemas.microsoft.com/office/drawing/2014/main" id="{6B84DFE6-D398-10E2-07BA-DCC2C7EC573D}"/>
              </a:ext>
            </a:extLst>
          </p:cNvPr>
          <p:cNvCxnSpPr>
            <a:cxnSpLocks/>
          </p:cNvCxnSpPr>
          <p:nvPr/>
        </p:nvCxnSpPr>
        <p:spPr>
          <a:xfrm>
            <a:off x="9044676" y="2159414"/>
            <a:ext cx="0" cy="18000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Düz Bağlayıcı 27">
            <a:extLst>
              <a:ext uri="{FF2B5EF4-FFF2-40B4-BE49-F238E27FC236}">
                <a16:creationId xmlns:a16="http://schemas.microsoft.com/office/drawing/2014/main" id="{274AA3A5-1C20-5F10-1088-A4EE7CD50D34}"/>
              </a:ext>
            </a:extLst>
          </p:cNvPr>
          <p:cNvCxnSpPr>
            <a:cxnSpLocks/>
          </p:cNvCxnSpPr>
          <p:nvPr/>
        </p:nvCxnSpPr>
        <p:spPr>
          <a:xfrm>
            <a:off x="2026920" y="2324666"/>
            <a:ext cx="7017756"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Düz Ok Bağlayıcısı 29">
            <a:extLst>
              <a:ext uri="{FF2B5EF4-FFF2-40B4-BE49-F238E27FC236}">
                <a16:creationId xmlns:a16="http://schemas.microsoft.com/office/drawing/2014/main" id="{11A1DD75-2BE5-E81A-8662-B3D321DCD6E6}"/>
              </a:ext>
            </a:extLst>
          </p:cNvPr>
          <p:cNvCxnSpPr>
            <a:cxnSpLocks/>
          </p:cNvCxnSpPr>
          <p:nvPr/>
        </p:nvCxnSpPr>
        <p:spPr>
          <a:xfrm>
            <a:off x="2052000" y="2317612"/>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Düz Ok Bağlayıcısı 32">
            <a:extLst>
              <a:ext uri="{FF2B5EF4-FFF2-40B4-BE49-F238E27FC236}">
                <a16:creationId xmlns:a16="http://schemas.microsoft.com/office/drawing/2014/main" id="{5D626404-ACFB-8210-1AEE-A7247A7ADDED}"/>
              </a:ext>
            </a:extLst>
          </p:cNvPr>
          <p:cNvCxnSpPr>
            <a:cxnSpLocks/>
          </p:cNvCxnSpPr>
          <p:nvPr/>
        </p:nvCxnSpPr>
        <p:spPr>
          <a:xfrm>
            <a:off x="2010837" y="3531600"/>
            <a:ext cx="0" cy="360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Düz Ok Bağlayıcısı 38">
            <a:extLst>
              <a:ext uri="{FF2B5EF4-FFF2-40B4-BE49-F238E27FC236}">
                <a16:creationId xmlns:a16="http://schemas.microsoft.com/office/drawing/2014/main" id="{A666D8F1-DA6A-AB70-2C94-270EC694DF4C}"/>
              </a:ext>
            </a:extLst>
          </p:cNvPr>
          <p:cNvCxnSpPr>
            <a:cxnSpLocks/>
          </p:cNvCxnSpPr>
          <p:nvPr/>
        </p:nvCxnSpPr>
        <p:spPr>
          <a:xfrm>
            <a:off x="2012400" y="4608000"/>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Düz Bağlayıcı 39">
            <a:extLst>
              <a:ext uri="{FF2B5EF4-FFF2-40B4-BE49-F238E27FC236}">
                <a16:creationId xmlns:a16="http://schemas.microsoft.com/office/drawing/2014/main" id="{CADCBA85-CAC0-6B4E-B226-59F2C545927A}"/>
              </a:ext>
            </a:extLst>
          </p:cNvPr>
          <p:cNvCxnSpPr>
            <a:cxnSpLocks/>
          </p:cNvCxnSpPr>
          <p:nvPr/>
        </p:nvCxnSpPr>
        <p:spPr>
          <a:xfrm>
            <a:off x="1888917" y="5878893"/>
            <a:ext cx="4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Düz Bağlayıcı 40">
            <a:extLst>
              <a:ext uri="{FF2B5EF4-FFF2-40B4-BE49-F238E27FC236}">
                <a16:creationId xmlns:a16="http://schemas.microsoft.com/office/drawing/2014/main" id="{876036E4-8D6F-5AE1-5072-D04DA2D197D2}"/>
              </a:ext>
            </a:extLst>
          </p:cNvPr>
          <p:cNvCxnSpPr>
            <a:cxnSpLocks/>
          </p:cNvCxnSpPr>
          <p:nvPr/>
        </p:nvCxnSpPr>
        <p:spPr>
          <a:xfrm>
            <a:off x="4468866" y="5748434"/>
            <a:ext cx="0" cy="10800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Düz Ok Bağlayıcısı 41">
            <a:extLst>
              <a:ext uri="{FF2B5EF4-FFF2-40B4-BE49-F238E27FC236}">
                <a16:creationId xmlns:a16="http://schemas.microsoft.com/office/drawing/2014/main" id="{35509218-9FCB-EA35-75AB-19237B1D06EF}"/>
              </a:ext>
            </a:extLst>
          </p:cNvPr>
          <p:cNvCxnSpPr>
            <a:cxnSpLocks/>
          </p:cNvCxnSpPr>
          <p:nvPr/>
        </p:nvCxnSpPr>
        <p:spPr>
          <a:xfrm>
            <a:off x="1918380" y="5878893"/>
            <a:ext cx="0" cy="3096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Düz Ok Bağlayıcısı 42">
            <a:extLst>
              <a:ext uri="{FF2B5EF4-FFF2-40B4-BE49-F238E27FC236}">
                <a16:creationId xmlns:a16="http://schemas.microsoft.com/office/drawing/2014/main" id="{5CE25A99-4C2A-665E-2D2F-3839D9834E99}"/>
              </a:ext>
            </a:extLst>
          </p:cNvPr>
          <p:cNvCxnSpPr>
            <a:cxnSpLocks/>
          </p:cNvCxnSpPr>
          <p:nvPr/>
        </p:nvCxnSpPr>
        <p:spPr>
          <a:xfrm>
            <a:off x="6535915" y="5878800"/>
            <a:ext cx="0" cy="3096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Düz Ok Bağlayıcısı 43">
            <a:extLst>
              <a:ext uri="{FF2B5EF4-FFF2-40B4-BE49-F238E27FC236}">
                <a16:creationId xmlns:a16="http://schemas.microsoft.com/office/drawing/2014/main" id="{A6F4C277-DBE5-5467-A3F9-9A3365DC7BD4}"/>
              </a:ext>
            </a:extLst>
          </p:cNvPr>
          <p:cNvCxnSpPr>
            <a:cxnSpLocks/>
          </p:cNvCxnSpPr>
          <p:nvPr/>
        </p:nvCxnSpPr>
        <p:spPr>
          <a:xfrm>
            <a:off x="1852722" y="6899973"/>
            <a:ext cx="0" cy="324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Düz Ok Bağlayıcısı 44">
            <a:extLst>
              <a:ext uri="{FF2B5EF4-FFF2-40B4-BE49-F238E27FC236}">
                <a16:creationId xmlns:a16="http://schemas.microsoft.com/office/drawing/2014/main" id="{8FE48B87-E483-F3A9-404D-5A8DDEDC024A}"/>
              </a:ext>
            </a:extLst>
          </p:cNvPr>
          <p:cNvCxnSpPr>
            <a:cxnSpLocks/>
          </p:cNvCxnSpPr>
          <p:nvPr/>
        </p:nvCxnSpPr>
        <p:spPr>
          <a:xfrm>
            <a:off x="6571899" y="6901200"/>
            <a:ext cx="0" cy="324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Düz Ok Bağlayıcısı 45">
            <a:extLst>
              <a:ext uri="{FF2B5EF4-FFF2-40B4-BE49-F238E27FC236}">
                <a16:creationId xmlns:a16="http://schemas.microsoft.com/office/drawing/2014/main" id="{251F23FB-5DF0-879E-00C7-6A21F006EAD7}"/>
              </a:ext>
            </a:extLst>
          </p:cNvPr>
          <p:cNvCxnSpPr>
            <a:cxnSpLocks/>
          </p:cNvCxnSpPr>
          <p:nvPr/>
        </p:nvCxnSpPr>
        <p:spPr>
          <a:xfrm>
            <a:off x="15864489" y="3531933"/>
            <a:ext cx="0" cy="360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47" name="Google Shape;216;p8">
            <a:extLst>
              <a:ext uri="{FF2B5EF4-FFF2-40B4-BE49-F238E27FC236}">
                <a16:creationId xmlns:a16="http://schemas.microsoft.com/office/drawing/2014/main" id="{AF1E45B4-4C30-F48F-85E9-515F4BD62D02}"/>
              </a:ext>
            </a:extLst>
          </p:cNvPr>
          <p:cNvGrpSpPr/>
          <p:nvPr/>
        </p:nvGrpSpPr>
        <p:grpSpPr>
          <a:xfrm>
            <a:off x="166481" y="125481"/>
            <a:ext cx="3186319" cy="1248359"/>
            <a:chOff x="40979" y="4945"/>
            <a:chExt cx="17740746" cy="801133"/>
          </a:xfrm>
        </p:grpSpPr>
        <p:sp>
          <p:nvSpPr>
            <p:cNvPr id="48" name="Google Shape;217;p8">
              <a:extLst>
                <a:ext uri="{FF2B5EF4-FFF2-40B4-BE49-F238E27FC236}">
                  <a16:creationId xmlns:a16="http://schemas.microsoft.com/office/drawing/2014/main" id="{E1B7B423-62A5-C23E-A10A-6368FD18E180}"/>
                </a:ext>
              </a:extLst>
            </p:cNvPr>
            <p:cNvSpPr/>
            <p:nvPr/>
          </p:nvSpPr>
          <p:spPr>
            <a:xfrm>
              <a:off x="40979" y="4945"/>
              <a:ext cx="17740746" cy="801133"/>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218;p8">
              <a:extLst>
                <a:ext uri="{FF2B5EF4-FFF2-40B4-BE49-F238E27FC236}">
                  <a16:creationId xmlns:a16="http://schemas.microsoft.com/office/drawing/2014/main" id="{66FDC08B-8C5A-13FA-8E4D-6BDF716934BA}"/>
                </a:ext>
              </a:extLst>
            </p:cNvPr>
            <p:cNvSpPr/>
            <p:nvPr/>
          </p:nvSpPr>
          <p:spPr>
            <a:xfrm>
              <a:off x="40979" y="61883"/>
              <a:ext cx="17658785" cy="647359"/>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Aft>
                  <a:spcPts val="0"/>
                </a:spcAft>
                <a:buClr>
                  <a:srgbClr val="000000"/>
                </a:buClr>
                <a:buSzPts val="5000"/>
                <a:buFont typeface="Arial"/>
                <a:buNone/>
              </a:pPr>
              <a:r>
                <a:rPr lang="tr-TR" sz="3600" b="1" i="0" u="none" strike="noStrike" cap="none" dirty="0">
                  <a:solidFill>
                    <a:schemeClr val="dk1"/>
                  </a:solidFill>
                  <a:latin typeface="Century Gothic"/>
                  <a:ea typeface="Century Gothic"/>
                  <a:cs typeface="Century Gothic"/>
                  <a:sym typeface="Century Gothic"/>
                </a:rPr>
                <a:t>2026-2027</a:t>
              </a:r>
            </a:p>
            <a:p>
              <a:pPr marL="0" marR="0" lvl="0" indent="0" algn="ctr" rtl="0">
                <a:lnSpc>
                  <a:spcPct val="90000"/>
                </a:lnSpc>
                <a:spcAft>
                  <a:spcPts val="0"/>
                </a:spcAft>
                <a:buClr>
                  <a:srgbClr val="000000"/>
                </a:buClr>
                <a:buSzPts val="5000"/>
                <a:buFont typeface="Arial"/>
                <a:buNone/>
              </a:pPr>
              <a:r>
                <a:rPr lang="tr-TR" sz="3600" b="1" i="0" u="none" strike="noStrike" cap="none" dirty="0">
                  <a:solidFill>
                    <a:schemeClr val="dk1"/>
                  </a:solidFill>
                  <a:latin typeface="Century Gothic"/>
                  <a:ea typeface="Century Gothic"/>
                  <a:cs typeface="Century Gothic"/>
                  <a:sym typeface="Century Gothic"/>
                </a:rPr>
                <a:t>GÜZ DÖNEMİ</a:t>
              </a:r>
              <a:endParaRPr lang="tr-TR" sz="3600" b="0" i="0" u="none" strike="noStrike" cap="none" dirty="0">
                <a:solidFill>
                  <a:schemeClr val="dk1"/>
                </a:solidFill>
                <a:latin typeface="Century Gothic"/>
                <a:ea typeface="Century Gothic"/>
                <a:cs typeface="Century Gothic"/>
                <a:sym typeface="Century Gothic"/>
              </a:endParaRPr>
            </a:p>
          </p:txBody>
        </p:sp>
      </p:grpSp>
      <p:cxnSp>
        <p:nvCxnSpPr>
          <p:cNvPr id="50" name="Düz Bağlayıcı 49">
            <a:extLst>
              <a:ext uri="{FF2B5EF4-FFF2-40B4-BE49-F238E27FC236}">
                <a16:creationId xmlns:a16="http://schemas.microsoft.com/office/drawing/2014/main" id="{3FC56F31-3247-82F8-7C8F-69E93C2EC2C5}"/>
              </a:ext>
            </a:extLst>
          </p:cNvPr>
          <p:cNvCxnSpPr>
            <a:cxnSpLocks/>
          </p:cNvCxnSpPr>
          <p:nvPr/>
        </p:nvCxnSpPr>
        <p:spPr>
          <a:xfrm>
            <a:off x="9002486" y="2325600"/>
            <a:ext cx="6884277" cy="1524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Düz Ok Bağlayıcısı 50">
            <a:extLst>
              <a:ext uri="{FF2B5EF4-FFF2-40B4-BE49-F238E27FC236}">
                <a16:creationId xmlns:a16="http://schemas.microsoft.com/office/drawing/2014/main" id="{C426AD68-0C7E-D0F7-71AA-12002FB40AA1}"/>
              </a:ext>
            </a:extLst>
          </p:cNvPr>
          <p:cNvCxnSpPr>
            <a:cxnSpLocks/>
          </p:cNvCxnSpPr>
          <p:nvPr/>
        </p:nvCxnSpPr>
        <p:spPr>
          <a:xfrm>
            <a:off x="15861600" y="2318400"/>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561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233"/>
        <p:cNvGrpSpPr/>
        <p:nvPr/>
      </p:nvGrpSpPr>
      <p:grpSpPr>
        <a:xfrm>
          <a:off x="0" y="0"/>
          <a:ext cx="0" cy="0"/>
          <a:chOff x="0" y="0"/>
          <a:chExt cx="0" cy="0"/>
        </a:xfrm>
      </p:grpSpPr>
      <p:pic>
        <p:nvPicPr>
          <p:cNvPr id="3" name="Resim 2">
            <a:extLst>
              <a:ext uri="{FF2B5EF4-FFF2-40B4-BE49-F238E27FC236}">
                <a16:creationId xmlns:a16="http://schemas.microsoft.com/office/drawing/2014/main" id="{6AE76579-350D-8B06-0BA3-541743224531}"/>
              </a:ext>
            </a:extLst>
          </p:cNvPr>
          <p:cNvPicPr>
            <a:picLocks noChangeAspect="1"/>
          </p:cNvPicPr>
          <p:nvPr/>
        </p:nvPicPr>
        <p:blipFill>
          <a:blip r:embed="rId3"/>
          <a:stretch>
            <a:fillRect/>
          </a:stretch>
        </p:blipFill>
        <p:spPr>
          <a:xfrm>
            <a:off x="0" y="0"/>
            <a:ext cx="18288000" cy="10315746"/>
          </a:xfrm>
          <a:prstGeom prst="rect">
            <a:avLst/>
          </a:prstGeom>
        </p:spPr>
      </p:pic>
      <p:sp>
        <p:nvSpPr>
          <p:cNvPr id="4" name="Google Shape;241;p9">
            <a:extLst>
              <a:ext uri="{FF2B5EF4-FFF2-40B4-BE49-F238E27FC236}">
                <a16:creationId xmlns:a16="http://schemas.microsoft.com/office/drawing/2014/main" id="{480342F6-524E-410F-55FD-172EC1FC50BA}"/>
              </a:ext>
            </a:extLst>
          </p:cNvPr>
          <p:cNvSpPr/>
          <p:nvPr/>
        </p:nvSpPr>
        <p:spPr>
          <a:xfrm>
            <a:off x="3642360" y="1373840"/>
            <a:ext cx="11582400" cy="787719"/>
          </a:xfrm>
          <a:prstGeom prst="roundRect">
            <a:avLst>
              <a:gd name="adj" fmla="val 16667"/>
            </a:avLst>
          </a:prstGeom>
          <a:solidFill>
            <a:srgbClr val="DDF1EB"/>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4000" b="0" i="0" u="none" strike="noStrike" cap="none" dirty="0">
                <a:solidFill>
                  <a:schemeClr val="dk1"/>
                </a:solidFill>
                <a:latin typeface="Century Gothic"/>
                <a:ea typeface="Century Gothic"/>
                <a:cs typeface="Century Gothic"/>
                <a:sym typeface="Century Gothic"/>
              </a:rPr>
              <a:t>Seviyeyi  </a:t>
            </a:r>
            <a:r>
              <a:rPr lang="tr-TR" sz="4000" b="1" dirty="0">
                <a:solidFill>
                  <a:srgbClr val="FF0000"/>
                </a:solidFill>
                <a:latin typeface="Century Gothic"/>
                <a:ea typeface="Century Gothic"/>
                <a:cs typeface="Century Gothic"/>
                <a:sym typeface="Century Gothic"/>
              </a:rPr>
              <a:t>7</a:t>
            </a:r>
            <a:r>
              <a:rPr lang="tr-TR" sz="4000" b="1" i="0" u="none" strike="noStrike" cap="none" dirty="0">
                <a:solidFill>
                  <a:srgbClr val="FF0000"/>
                </a:solidFill>
                <a:latin typeface="Century Gothic"/>
                <a:ea typeface="Century Gothic"/>
                <a:cs typeface="Century Gothic"/>
                <a:sym typeface="Century Gothic"/>
              </a:rPr>
              <a:t>0 ve üstü</a:t>
            </a:r>
            <a:r>
              <a:rPr lang="tr-TR" sz="4000" b="0" i="0" u="none" strike="noStrike" cap="none" dirty="0">
                <a:solidFill>
                  <a:schemeClr val="dk1"/>
                </a:solidFill>
                <a:latin typeface="Century Gothic"/>
                <a:ea typeface="Century Gothic"/>
                <a:cs typeface="Century Gothic"/>
                <a:sym typeface="Century Gothic"/>
              </a:rPr>
              <a:t> ortalama ile tamamlama</a:t>
            </a:r>
            <a:endParaRPr sz="4000" b="0" i="0" u="none" strike="noStrike" cap="none" dirty="0">
              <a:solidFill>
                <a:schemeClr val="dk1"/>
              </a:solidFill>
              <a:latin typeface="Century Gothic"/>
              <a:ea typeface="Century Gothic"/>
              <a:cs typeface="Century Gothic"/>
              <a:sym typeface="Century Gothic"/>
            </a:endParaRPr>
          </a:p>
        </p:txBody>
      </p:sp>
      <p:sp>
        <p:nvSpPr>
          <p:cNvPr id="30" name="Google Shape;259;p9">
            <a:extLst>
              <a:ext uri="{FF2B5EF4-FFF2-40B4-BE49-F238E27FC236}">
                <a16:creationId xmlns:a16="http://schemas.microsoft.com/office/drawing/2014/main" id="{6A89086B-21B8-1541-DC99-076AC6E9CAD9}"/>
              </a:ext>
            </a:extLst>
          </p:cNvPr>
          <p:cNvSpPr/>
          <p:nvPr/>
        </p:nvSpPr>
        <p:spPr>
          <a:xfrm>
            <a:off x="457200" y="9319894"/>
            <a:ext cx="17373599" cy="914399"/>
          </a:xfrm>
          <a:prstGeom prst="roundRect">
            <a:avLst>
              <a:gd name="adj" fmla="val 16667"/>
            </a:avLst>
          </a:prstGeom>
          <a:solidFill>
            <a:srgbClr val="DDF1EB"/>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500"/>
              <a:buFont typeface="Arial"/>
              <a:buNone/>
            </a:pPr>
            <a:r>
              <a:rPr lang="tr-TR" sz="3800" b="1" i="0" u="none" strike="noStrike" cap="none" dirty="0">
                <a:solidFill>
                  <a:schemeClr val="dk1"/>
                </a:solidFill>
                <a:latin typeface="Century Gothic"/>
                <a:ea typeface="Century Gothic"/>
                <a:cs typeface="Century Gothic"/>
                <a:sym typeface="Century Gothic"/>
              </a:rPr>
              <a:t>Hazırlık eğitimini tamamlama şartı: Muafiyet sınavından </a:t>
            </a:r>
            <a:r>
              <a:rPr lang="tr-TR" sz="3800" b="1" i="0" u="none" strike="noStrike" cap="none" dirty="0">
                <a:solidFill>
                  <a:srgbClr val="FF0000"/>
                </a:solidFill>
                <a:latin typeface="Century Gothic"/>
                <a:ea typeface="Century Gothic"/>
                <a:cs typeface="Century Gothic"/>
                <a:sym typeface="Century Gothic"/>
              </a:rPr>
              <a:t>en az 70</a:t>
            </a:r>
            <a:r>
              <a:rPr lang="tr-TR" sz="3800" b="1" i="0" u="none" strike="noStrike" cap="none" dirty="0">
                <a:solidFill>
                  <a:schemeClr val="dk1"/>
                </a:solidFill>
                <a:latin typeface="Century Gothic"/>
                <a:ea typeface="Century Gothic"/>
                <a:cs typeface="Century Gothic"/>
                <a:sym typeface="Century Gothic"/>
              </a:rPr>
              <a:t> almak.</a:t>
            </a:r>
            <a:r>
              <a:rPr lang="tr-TR" sz="3500" b="0" i="0" u="none" strike="noStrike" cap="none" dirty="0">
                <a:solidFill>
                  <a:schemeClr val="dk1"/>
                </a:solidFill>
                <a:latin typeface="Century Gothic"/>
                <a:ea typeface="Century Gothic"/>
                <a:cs typeface="Century Gothic"/>
                <a:sym typeface="Century Gothic"/>
              </a:rPr>
              <a:t>  </a:t>
            </a:r>
            <a:endParaRPr sz="3500" b="0" i="0" u="none" strike="noStrike" cap="none" dirty="0">
              <a:solidFill>
                <a:schemeClr val="dk1"/>
              </a:solidFill>
              <a:latin typeface="Century Gothic"/>
              <a:ea typeface="Century Gothic"/>
              <a:cs typeface="Century Gothic"/>
              <a:sym typeface="Century Gothic"/>
            </a:endParaRPr>
          </a:p>
        </p:txBody>
      </p:sp>
      <p:grpSp>
        <p:nvGrpSpPr>
          <p:cNvPr id="49" name="Google Shape;265;p10">
            <a:extLst>
              <a:ext uri="{FF2B5EF4-FFF2-40B4-BE49-F238E27FC236}">
                <a16:creationId xmlns:a16="http://schemas.microsoft.com/office/drawing/2014/main" id="{F4A98656-0B1C-3496-3E59-109E66D1D3EE}"/>
              </a:ext>
            </a:extLst>
          </p:cNvPr>
          <p:cNvGrpSpPr/>
          <p:nvPr/>
        </p:nvGrpSpPr>
        <p:grpSpPr>
          <a:xfrm>
            <a:off x="5994000" y="124702"/>
            <a:ext cx="6300000" cy="1069214"/>
            <a:chOff x="1435607" y="-150323"/>
            <a:chExt cx="6336792" cy="2619375"/>
          </a:xfrm>
        </p:grpSpPr>
        <p:sp>
          <p:nvSpPr>
            <p:cNvPr id="50" name="Google Shape;266;p10">
              <a:extLst>
                <a:ext uri="{FF2B5EF4-FFF2-40B4-BE49-F238E27FC236}">
                  <a16:creationId xmlns:a16="http://schemas.microsoft.com/office/drawing/2014/main" id="{1E6ECD7A-52D2-73E3-1F6F-DCBE51745FD0}"/>
                </a:ext>
              </a:extLst>
            </p:cNvPr>
            <p:cNvSpPr/>
            <p:nvPr/>
          </p:nvSpPr>
          <p:spPr>
            <a:xfrm>
              <a:off x="1435607" y="-150323"/>
              <a:ext cx="6336792" cy="2619375"/>
            </a:xfrm>
            <a:prstGeom prst="roundRect">
              <a:avLst>
                <a:gd name="adj" fmla="val 16667"/>
              </a:avLst>
            </a:prstGeom>
            <a:solidFill>
              <a:srgbClr val="FFC00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267;p10">
              <a:extLst>
                <a:ext uri="{FF2B5EF4-FFF2-40B4-BE49-F238E27FC236}">
                  <a16:creationId xmlns:a16="http://schemas.microsoft.com/office/drawing/2014/main" id="{884046F9-E578-32C1-875B-50CD28AEA51A}"/>
                </a:ext>
              </a:extLst>
            </p:cNvPr>
            <p:cNvSpPr/>
            <p:nvPr/>
          </p:nvSpPr>
          <p:spPr>
            <a:xfrm>
              <a:off x="1563474" y="64521"/>
              <a:ext cx="6081058" cy="2363642"/>
            </a:xfrm>
            <a:prstGeom prst="rect">
              <a:avLst/>
            </a:prstGeom>
            <a:noFill/>
            <a:ln>
              <a:noFill/>
            </a:ln>
          </p:spPr>
          <p:txBody>
            <a:bodyPr spcFirstLastPara="1" wrap="square" lIns="304800" tIns="152400" rIns="304800" bIns="152400" anchor="ctr" anchorCtr="0">
              <a:noAutofit/>
            </a:bodyPr>
            <a:lstStyle/>
            <a:p>
              <a:pPr marL="0" marR="0" lvl="0" indent="0" algn="ctr" rtl="0">
                <a:lnSpc>
                  <a:spcPct val="90000"/>
                </a:lnSpc>
                <a:spcBef>
                  <a:spcPts val="0"/>
                </a:spcBef>
                <a:spcAft>
                  <a:spcPts val="0"/>
                </a:spcAft>
                <a:buClr>
                  <a:srgbClr val="000000"/>
                </a:buClr>
                <a:buSzPts val="8000"/>
                <a:buFont typeface="Arial"/>
                <a:buNone/>
              </a:pPr>
              <a:r>
                <a:rPr lang="tr-TR" sz="8000" b="1" i="0" u="none" strike="noStrike" cap="none" dirty="0">
                  <a:solidFill>
                    <a:schemeClr val="lt1"/>
                  </a:solidFill>
                  <a:latin typeface="Century Gothic"/>
                  <a:ea typeface="Century Gothic"/>
                  <a:cs typeface="Century Gothic"/>
                  <a:sym typeface="Century Gothic"/>
                </a:rPr>
                <a:t>Level 3 Fall</a:t>
              </a:r>
              <a:endParaRPr sz="8000" b="1" i="0" u="none" strike="noStrike" cap="none" dirty="0">
                <a:solidFill>
                  <a:schemeClr val="lt1"/>
                </a:solidFill>
                <a:latin typeface="Century Gothic"/>
                <a:ea typeface="Century Gothic"/>
                <a:cs typeface="Century Gothic"/>
                <a:sym typeface="Century Gothic"/>
              </a:endParaRPr>
            </a:p>
          </p:txBody>
        </p:sp>
      </p:grpSp>
      <p:sp>
        <p:nvSpPr>
          <p:cNvPr id="52" name="Google Shape;276;p10">
            <a:extLst>
              <a:ext uri="{FF2B5EF4-FFF2-40B4-BE49-F238E27FC236}">
                <a16:creationId xmlns:a16="http://schemas.microsoft.com/office/drawing/2014/main" id="{C2800B7E-A38E-8C84-E5D8-BA024473EFCB}"/>
              </a:ext>
            </a:extLst>
          </p:cNvPr>
          <p:cNvSpPr/>
          <p:nvPr/>
        </p:nvSpPr>
        <p:spPr>
          <a:xfrm>
            <a:off x="13517880" y="3877200"/>
            <a:ext cx="4549650" cy="1848688"/>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Bahar döneminde </a:t>
            </a:r>
            <a:r>
              <a:rPr lang="tr-TR" sz="3400" b="1" i="0" u="none" strike="noStrike" cap="none" dirty="0">
                <a:solidFill>
                  <a:schemeClr val="dk1"/>
                </a:solidFill>
                <a:latin typeface="Century Gothic"/>
                <a:ea typeface="Century Gothic"/>
                <a:cs typeface="Century Gothic"/>
                <a:sym typeface="Century Gothic"/>
              </a:rPr>
              <a:t>Level 3 Spring</a:t>
            </a:r>
            <a:r>
              <a:rPr lang="tr-TR" sz="3400" b="0" i="0" u="none" strike="noStrike" cap="none" dirty="0">
                <a:solidFill>
                  <a:schemeClr val="dk1"/>
                </a:solidFill>
                <a:latin typeface="Century Gothic"/>
                <a:ea typeface="Century Gothic"/>
                <a:cs typeface="Century Gothic"/>
                <a:sym typeface="Century Gothic"/>
              </a:rPr>
              <a:t> olarak devam eder.</a:t>
            </a:r>
            <a:endParaRPr sz="3400" b="0" i="0" u="none" strike="noStrike" cap="none" dirty="0">
              <a:solidFill>
                <a:schemeClr val="dk1"/>
              </a:solidFill>
              <a:latin typeface="Century Gothic"/>
              <a:ea typeface="Century Gothic"/>
              <a:cs typeface="Century Gothic"/>
              <a:sym typeface="Century Gothic"/>
            </a:endParaRPr>
          </a:p>
        </p:txBody>
      </p:sp>
      <p:grpSp>
        <p:nvGrpSpPr>
          <p:cNvPr id="53" name="Google Shape;216;p8">
            <a:extLst>
              <a:ext uri="{FF2B5EF4-FFF2-40B4-BE49-F238E27FC236}">
                <a16:creationId xmlns:a16="http://schemas.microsoft.com/office/drawing/2014/main" id="{F1C7D694-6CBE-948F-58AA-CA9DB04D51EA}"/>
              </a:ext>
            </a:extLst>
          </p:cNvPr>
          <p:cNvGrpSpPr/>
          <p:nvPr/>
        </p:nvGrpSpPr>
        <p:grpSpPr>
          <a:xfrm>
            <a:off x="166481" y="125481"/>
            <a:ext cx="3186319" cy="1248359"/>
            <a:chOff x="40979" y="4945"/>
            <a:chExt cx="17740746" cy="801133"/>
          </a:xfrm>
        </p:grpSpPr>
        <p:sp>
          <p:nvSpPr>
            <p:cNvPr id="54" name="Google Shape;217;p8">
              <a:extLst>
                <a:ext uri="{FF2B5EF4-FFF2-40B4-BE49-F238E27FC236}">
                  <a16:creationId xmlns:a16="http://schemas.microsoft.com/office/drawing/2014/main" id="{E7AB972D-5429-8342-2B0E-1A1F69337D26}"/>
                </a:ext>
              </a:extLst>
            </p:cNvPr>
            <p:cNvSpPr/>
            <p:nvPr/>
          </p:nvSpPr>
          <p:spPr>
            <a:xfrm>
              <a:off x="40979" y="4945"/>
              <a:ext cx="17740746" cy="801133"/>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 name="Google Shape;218;p8">
              <a:extLst>
                <a:ext uri="{FF2B5EF4-FFF2-40B4-BE49-F238E27FC236}">
                  <a16:creationId xmlns:a16="http://schemas.microsoft.com/office/drawing/2014/main" id="{761A159B-1603-B351-4B57-EECFF5E63F6D}"/>
                </a:ext>
              </a:extLst>
            </p:cNvPr>
            <p:cNvSpPr/>
            <p:nvPr/>
          </p:nvSpPr>
          <p:spPr>
            <a:xfrm>
              <a:off x="40979" y="61883"/>
              <a:ext cx="17658785" cy="647359"/>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Aft>
                  <a:spcPts val="0"/>
                </a:spcAft>
                <a:buClr>
                  <a:srgbClr val="000000"/>
                </a:buClr>
                <a:buSzPts val="5000"/>
                <a:buFont typeface="Arial"/>
                <a:buNone/>
              </a:pPr>
              <a:r>
                <a:rPr lang="tr-TR" sz="3600" b="1" i="0" u="none" strike="noStrike" cap="none" dirty="0">
                  <a:solidFill>
                    <a:schemeClr val="dk1"/>
                  </a:solidFill>
                  <a:latin typeface="Century Gothic"/>
                  <a:ea typeface="Century Gothic"/>
                  <a:cs typeface="Century Gothic"/>
                  <a:sym typeface="Century Gothic"/>
                </a:rPr>
                <a:t>2026-2027</a:t>
              </a:r>
            </a:p>
            <a:p>
              <a:pPr marL="0" marR="0" lvl="0" indent="0" algn="ctr" rtl="0">
                <a:lnSpc>
                  <a:spcPct val="90000"/>
                </a:lnSpc>
                <a:spcAft>
                  <a:spcPts val="0"/>
                </a:spcAft>
                <a:buClr>
                  <a:srgbClr val="000000"/>
                </a:buClr>
                <a:buSzPts val="5000"/>
                <a:buFont typeface="Arial"/>
                <a:buNone/>
              </a:pPr>
              <a:r>
                <a:rPr lang="tr-TR" sz="3600" b="1" i="0" u="none" strike="noStrike" cap="none" dirty="0">
                  <a:solidFill>
                    <a:schemeClr val="dk1"/>
                  </a:solidFill>
                  <a:latin typeface="Century Gothic"/>
                  <a:ea typeface="Century Gothic"/>
                  <a:cs typeface="Century Gothic"/>
                  <a:sym typeface="Century Gothic"/>
                </a:rPr>
                <a:t>GÜZ DÖNEMİ</a:t>
              </a:r>
              <a:endParaRPr lang="tr-TR" sz="3600" b="0" i="0" u="none" strike="noStrike" cap="none" dirty="0">
                <a:solidFill>
                  <a:schemeClr val="dk1"/>
                </a:solidFill>
                <a:latin typeface="Century Gothic"/>
                <a:ea typeface="Century Gothic"/>
                <a:cs typeface="Century Gothic"/>
                <a:sym typeface="Century Gothic"/>
              </a:endParaRPr>
            </a:p>
          </p:txBody>
        </p:sp>
      </p:grpSp>
      <p:sp>
        <p:nvSpPr>
          <p:cNvPr id="5" name="Google Shape;243;p9">
            <a:extLst>
              <a:ext uri="{FF2B5EF4-FFF2-40B4-BE49-F238E27FC236}">
                <a16:creationId xmlns:a16="http://schemas.microsoft.com/office/drawing/2014/main" id="{27BC329C-50B2-8825-75ED-0153CFC78620}"/>
              </a:ext>
            </a:extLst>
          </p:cNvPr>
          <p:cNvSpPr/>
          <p:nvPr/>
        </p:nvSpPr>
        <p:spPr>
          <a:xfrm>
            <a:off x="15040787" y="2736000"/>
            <a:ext cx="1691951" cy="810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HAYIR</a:t>
            </a:r>
            <a:endParaRPr sz="3400" b="1" i="0" u="none" strike="noStrike" cap="none" dirty="0">
              <a:solidFill>
                <a:schemeClr val="dk1"/>
              </a:solidFill>
              <a:latin typeface="Century Gothic"/>
              <a:ea typeface="Century Gothic"/>
              <a:cs typeface="Century Gothic"/>
              <a:sym typeface="Century Gothic"/>
            </a:endParaRPr>
          </a:p>
        </p:txBody>
      </p:sp>
      <p:cxnSp>
        <p:nvCxnSpPr>
          <p:cNvPr id="6" name="Düz Bağlayıcı 5">
            <a:extLst>
              <a:ext uri="{FF2B5EF4-FFF2-40B4-BE49-F238E27FC236}">
                <a16:creationId xmlns:a16="http://schemas.microsoft.com/office/drawing/2014/main" id="{BD8FDBC0-E50F-CF3A-793C-354C1F34EF28}"/>
              </a:ext>
            </a:extLst>
          </p:cNvPr>
          <p:cNvCxnSpPr>
            <a:cxnSpLocks/>
          </p:cNvCxnSpPr>
          <p:nvPr/>
        </p:nvCxnSpPr>
        <p:spPr>
          <a:xfrm>
            <a:off x="9044676" y="2159414"/>
            <a:ext cx="0" cy="18000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Düz Bağlayıcı 6">
            <a:extLst>
              <a:ext uri="{FF2B5EF4-FFF2-40B4-BE49-F238E27FC236}">
                <a16:creationId xmlns:a16="http://schemas.microsoft.com/office/drawing/2014/main" id="{3651B8D5-490D-DF38-56CA-B50A63FDE800}"/>
              </a:ext>
            </a:extLst>
          </p:cNvPr>
          <p:cNvCxnSpPr>
            <a:cxnSpLocks/>
          </p:cNvCxnSpPr>
          <p:nvPr/>
        </p:nvCxnSpPr>
        <p:spPr>
          <a:xfrm>
            <a:off x="2026920" y="2324666"/>
            <a:ext cx="7017756"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Düz Ok Bağlayıcısı 7">
            <a:extLst>
              <a:ext uri="{FF2B5EF4-FFF2-40B4-BE49-F238E27FC236}">
                <a16:creationId xmlns:a16="http://schemas.microsoft.com/office/drawing/2014/main" id="{3117181A-6B80-3E0A-4770-CB2AA62EC9C1}"/>
              </a:ext>
            </a:extLst>
          </p:cNvPr>
          <p:cNvCxnSpPr>
            <a:cxnSpLocks/>
          </p:cNvCxnSpPr>
          <p:nvPr/>
        </p:nvCxnSpPr>
        <p:spPr>
          <a:xfrm>
            <a:off x="2052000" y="2317612"/>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Düz Ok Bağlayıcısı 9">
            <a:extLst>
              <a:ext uri="{FF2B5EF4-FFF2-40B4-BE49-F238E27FC236}">
                <a16:creationId xmlns:a16="http://schemas.microsoft.com/office/drawing/2014/main" id="{638A16B5-A13A-5087-E874-941BB17FCC62}"/>
              </a:ext>
            </a:extLst>
          </p:cNvPr>
          <p:cNvCxnSpPr>
            <a:cxnSpLocks/>
          </p:cNvCxnSpPr>
          <p:nvPr/>
        </p:nvCxnSpPr>
        <p:spPr>
          <a:xfrm>
            <a:off x="15864489" y="3531933"/>
            <a:ext cx="0" cy="360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Düz Bağlayıcı 10">
            <a:extLst>
              <a:ext uri="{FF2B5EF4-FFF2-40B4-BE49-F238E27FC236}">
                <a16:creationId xmlns:a16="http://schemas.microsoft.com/office/drawing/2014/main" id="{DFC3D79B-BA72-7776-54EF-8A2BF0306F19}"/>
              </a:ext>
            </a:extLst>
          </p:cNvPr>
          <p:cNvCxnSpPr>
            <a:cxnSpLocks/>
          </p:cNvCxnSpPr>
          <p:nvPr/>
        </p:nvCxnSpPr>
        <p:spPr>
          <a:xfrm>
            <a:off x="9002486" y="2325600"/>
            <a:ext cx="6884277" cy="1524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Düz Ok Bağlayıcısı 11">
            <a:extLst>
              <a:ext uri="{FF2B5EF4-FFF2-40B4-BE49-F238E27FC236}">
                <a16:creationId xmlns:a16="http://schemas.microsoft.com/office/drawing/2014/main" id="{2B2ECACF-1797-6A3D-F6C2-52A6BBDB936E}"/>
              </a:ext>
            </a:extLst>
          </p:cNvPr>
          <p:cNvCxnSpPr>
            <a:cxnSpLocks/>
          </p:cNvCxnSpPr>
          <p:nvPr/>
        </p:nvCxnSpPr>
        <p:spPr>
          <a:xfrm>
            <a:off x="15861600" y="2318400"/>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Google Shape;242;p9">
            <a:extLst>
              <a:ext uri="{FF2B5EF4-FFF2-40B4-BE49-F238E27FC236}">
                <a16:creationId xmlns:a16="http://schemas.microsoft.com/office/drawing/2014/main" id="{41238BE2-4157-F42D-A32F-ADBAFD25F205}"/>
              </a:ext>
            </a:extLst>
          </p:cNvPr>
          <p:cNvSpPr/>
          <p:nvPr/>
        </p:nvSpPr>
        <p:spPr>
          <a:xfrm>
            <a:off x="1315562" y="2736000"/>
            <a:ext cx="1409232" cy="81021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EVET</a:t>
            </a:r>
            <a:endParaRPr sz="3400" b="1" i="0" u="none" strike="noStrike" cap="none" dirty="0">
              <a:solidFill>
                <a:schemeClr val="dk1"/>
              </a:solidFill>
              <a:latin typeface="Century Gothic"/>
              <a:ea typeface="Century Gothic"/>
              <a:cs typeface="Century Gothic"/>
              <a:sym typeface="Century Gothic"/>
            </a:endParaRPr>
          </a:p>
        </p:txBody>
      </p:sp>
      <p:sp>
        <p:nvSpPr>
          <p:cNvPr id="14" name="Google Shape;246;p9">
            <a:extLst>
              <a:ext uri="{FF2B5EF4-FFF2-40B4-BE49-F238E27FC236}">
                <a16:creationId xmlns:a16="http://schemas.microsoft.com/office/drawing/2014/main" id="{5A814C6E-76E2-1FC7-CCCC-71E236210DDE}"/>
              </a:ext>
            </a:extLst>
          </p:cNvPr>
          <p:cNvSpPr/>
          <p:nvPr/>
        </p:nvSpPr>
        <p:spPr>
          <a:xfrm>
            <a:off x="166480" y="3878497"/>
            <a:ext cx="8444116" cy="720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Muafiyet sınavına girmeye hak kazanır.</a:t>
            </a:r>
            <a:endParaRPr sz="3400" b="0" i="0" u="none" strike="noStrike" cap="none" dirty="0">
              <a:solidFill>
                <a:schemeClr val="dk1"/>
              </a:solidFill>
              <a:latin typeface="Century Gothic"/>
              <a:ea typeface="Century Gothic"/>
              <a:cs typeface="Century Gothic"/>
              <a:sym typeface="Century Gothic"/>
            </a:endParaRPr>
          </a:p>
        </p:txBody>
      </p:sp>
      <p:sp>
        <p:nvSpPr>
          <p:cNvPr id="15" name="Google Shape;250;p9">
            <a:extLst>
              <a:ext uri="{FF2B5EF4-FFF2-40B4-BE49-F238E27FC236}">
                <a16:creationId xmlns:a16="http://schemas.microsoft.com/office/drawing/2014/main" id="{A39C720C-AC76-706E-8EBA-D7F5071C0468}"/>
              </a:ext>
            </a:extLst>
          </p:cNvPr>
          <p:cNvSpPr/>
          <p:nvPr/>
        </p:nvSpPr>
        <p:spPr>
          <a:xfrm>
            <a:off x="166479" y="5029601"/>
            <a:ext cx="8729545" cy="720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Muafiyet sınavından </a:t>
            </a:r>
            <a:r>
              <a:rPr lang="tr-TR" sz="3400" b="1" i="0" u="none" strike="noStrike" cap="none" dirty="0">
                <a:solidFill>
                  <a:srgbClr val="FF0000"/>
                </a:solidFill>
                <a:latin typeface="Century Gothic"/>
                <a:ea typeface="Century Gothic"/>
                <a:cs typeface="Century Gothic"/>
                <a:sym typeface="Century Gothic"/>
              </a:rPr>
              <a:t>70 ve üstü</a:t>
            </a:r>
            <a:r>
              <a:rPr lang="tr-TR" sz="3400" b="0" i="0" u="none" strike="noStrike" cap="none" dirty="0">
                <a:solidFill>
                  <a:schemeClr val="dk1"/>
                </a:solidFill>
                <a:latin typeface="Century Gothic"/>
                <a:ea typeface="Century Gothic"/>
                <a:cs typeface="Century Gothic"/>
                <a:sym typeface="Century Gothic"/>
              </a:rPr>
              <a:t> not alma</a:t>
            </a:r>
            <a:endParaRPr sz="3400" b="0" i="0" u="none" strike="noStrike" cap="none" dirty="0">
              <a:solidFill>
                <a:schemeClr val="dk1"/>
              </a:solidFill>
              <a:latin typeface="Century Gothic"/>
              <a:ea typeface="Century Gothic"/>
              <a:cs typeface="Century Gothic"/>
              <a:sym typeface="Century Gothic"/>
            </a:endParaRPr>
          </a:p>
        </p:txBody>
      </p:sp>
      <p:sp>
        <p:nvSpPr>
          <p:cNvPr id="16" name="Google Shape;251;p9">
            <a:extLst>
              <a:ext uri="{FF2B5EF4-FFF2-40B4-BE49-F238E27FC236}">
                <a16:creationId xmlns:a16="http://schemas.microsoft.com/office/drawing/2014/main" id="{ADDA8600-9D1A-51ED-9E07-33314C229B06}"/>
              </a:ext>
            </a:extLst>
          </p:cNvPr>
          <p:cNvSpPr/>
          <p:nvPr/>
        </p:nvSpPr>
        <p:spPr>
          <a:xfrm>
            <a:off x="1151627" y="6169494"/>
            <a:ext cx="1371600" cy="720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EVET</a:t>
            </a:r>
            <a:endParaRPr sz="3400" b="1" i="0" u="none" strike="noStrike" cap="none" dirty="0">
              <a:solidFill>
                <a:schemeClr val="dk1"/>
              </a:solidFill>
              <a:latin typeface="Century Gothic"/>
              <a:ea typeface="Century Gothic"/>
              <a:cs typeface="Century Gothic"/>
              <a:sym typeface="Century Gothic"/>
            </a:endParaRPr>
          </a:p>
        </p:txBody>
      </p:sp>
      <p:sp>
        <p:nvSpPr>
          <p:cNvPr id="17" name="Google Shape;252;p9">
            <a:extLst>
              <a:ext uri="{FF2B5EF4-FFF2-40B4-BE49-F238E27FC236}">
                <a16:creationId xmlns:a16="http://schemas.microsoft.com/office/drawing/2014/main" id="{9FB916D5-75AF-64A1-DA0A-EE4EE660A691}"/>
              </a:ext>
            </a:extLst>
          </p:cNvPr>
          <p:cNvSpPr/>
          <p:nvPr/>
        </p:nvSpPr>
        <p:spPr>
          <a:xfrm>
            <a:off x="5832335" y="6170400"/>
            <a:ext cx="1515523" cy="720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200"/>
              <a:buFont typeface="Arial"/>
              <a:buNone/>
            </a:pPr>
            <a:r>
              <a:rPr lang="tr-TR" sz="3400" b="1" i="0" u="none" strike="noStrike" cap="none" dirty="0">
                <a:solidFill>
                  <a:schemeClr val="dk1"/>
                </a:solidFill>
                <a:latin typeface="Century Gothic"/>
                <a:ea typeface="Century Gothic"/>
                <a:cs typeface="Century Gothic"/>
                <a:sym typeface="Century Gothic"/>
              </a:rPr>
              <a:t>HAYIR</a:t>
            </a:r>
            <a:endParaRPr sz="3400" b="1" i="0" u="none" strike="noStrike" cap="none" dirty="0">
              <a:solidFill>
                <a:schemeClr val="dk1"/>
              </a:solidFill>
              <a:latin typeface="Century Gothic"/>
              <a:ea typeface="Century Gothic"/>
              <a:cs typeface="Century Gothic"/>
              <a:sym typeface="Century Gothic"/>
            </a:endParaRPr>
          </a:p>
        </p:txBody>
      </p:sp>
      <p:sp>
        <p:nvSpPr>
          <p:cNvPr id="18" name="Google Shape;255;p9">
            <a:extLst>
              <a:ext uri="{FF2B5EF4-FFF2-40B4-BE49-F238E27FC236}">
                <a16:creationId xmlns:a16="http://schemas.microsoft.com/office/drawing/2014/main" id="{41826C63-9D4B-FCFD-3F7C-19ACE2CC26D4}"/>
              </a:ext>
            </a:extLst>
          </p:cNvPr>
          <p:cNvSpPr/>
          <p:nvPr/>
        </p:nvSpPr>
        <p:spPr>
          <a:xfrm>
            <a:off x="176063" y="7208791"/>
            <a:ext cx="3672000" cy="1764000"/>
          </a:xfrm>
          <a:prstGeom prst="roundRect">
            <a:avLst>
              <a:gd name="adj" fmla="val 16667"/>
            </a:avLst>
          </a:prstGeom>
          <a:solidFill>
            <a:srgbClr val="FAF0DA"/>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Hazırlık eğitimini başarı ile tamamlar.</a:t>
            </a:r>
            <a:endParaRPr sz="3400" b="0" i="0" u="none" strike="noStrike" cap="none" dirty="0">
              <a:solidFill>
                <a:schemeClr val="dk1"/>
              </a:solidFill>
              <a:latin typeface="Century Gothic"/>
              <a:ea typeface="Century Gothic"/>
              <a:cs typeface="Century Gothic"/>
              <a:sym typeface="Century Gothic"/>
            </a:endParaRPr>
          </a:p>
        </p:txBody>
      </p:sp>
      <p:sp>
        <p:nvSpPr>
          <p:cNvPr id="21" name="Google Shape;257;p9">
            <a:extLst>
              <a:ext uri="{FF2B5EF4-FFF2-40B4-BE49-F238E27FC236}">
                <a16:creationId xmlns:a16="http://schemas.microsoft.com/office/drawing/2014/main" id="{4862B381-7903-E4EA-F70F-6BD8CF664867}"/>
              </a:ext>
            </a:extLst>
          </p:cNvPr>
          <p:cNvSpPr/>
          <p:nvPr/>
        </p:nvSpPr>
        <p:spPr>
          <a:xfrm>
            <a:off x="4412946" y="7207200"/>
            <a:ext cx="4536000" cy="1764000"/>
          </a:xfrm>
          <a:prstGeom prst="roundRect">
            <a:avLst>
              <a:gd name="adj" fmla="val 16667"/>
            </a:avLst>
          </a:prstGeom>
          <a:solidFill>
            <a:srgbClr val="F1D293"/>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tr-TR" sz="3400" b="0" i="0" u="none" strike="noStrike" cap="none" dirty="0">
                <a:solidFill>
                  <a:schemeClr val="dk1"/>
                </a:solidFill>
                <a:latin typeface="Century Gothic"/>
                <a:ea typeface="Century Gothic"/>
                <a:cs typeface="Century Gothic"/>
                <a:sym typeface="Century Gothic"/>
              </a:rPr>
              <a:t>Bahar döneminde </a:t>
            </a:r>
            <a:r>
              <a:rPr lang="tr-TR" sz="3400" b="1" i="0" u="none" strike="noStrike" cap="none" dirty="0">
                <a:solidFill>
                  <a:schemeClr val="dk1"/>
                </a:solidFill>
                <a:latin typeface="Century Gothic"/>
                <a:ea typeface="Century Gothic"/>
                <a:cs typeface="Century Gothic"/>
                <a:sym typeface="Century Gothic"/>
              </a:rPr>
              <a:t>Level 3 Spring</a:t>
            </a:r>
            <a:r>
              <a:rPr lang="tr-TR" sz="3400" b="0" i="0" u="none" strike="noStrike" cap="none" dirty="0">
                <a:solidFill>
                  <a:schemeClr val="dk1"/>
                </a:solidFill>
                <a:latin typeface="Century Gothic"/>
                <a:ea typeface="Century Gothic"/>
                <a:cs typeface="Century Gothic"/>
                <a:sym typeface="Century Gothic"/>
              </a:rPr>
              <a:t> olarak devam eder.</a:t>
            </a:r>
            <a:endParaRPr sz="3400" b="0" i="0" u="none" strike="noStrike" cap="none" dirty="0">
              <a:solidFill>
                <a:srgbClr val="000000"/>
              </a:solidFill>
              <a:latin typeface="Arial"/>
              <a:ea typeface="Arial"/>
              <a:cs typeface="Arial"/>
              <a:sym typeface="Arial"/>
            </a:endParaRPr>
          </a:p>
        </p:txBody>
      </p:sp>
      <p:cxnSp>
        <p:nvCxnSpPr>
          <p:cNvPr id="24" name="Düz Ok Bağlayıcısı 23">
            <a:extLst>
              <a:ext uri="{FF2B5EF4-FFF2-40B4-BE49-F238E27FC236}">
                <a16:creationId xmlns:a16="http://schemas.microsoft.com/office/drawing/2014/main" id="{D5B337A6-B9A3-5DE0-BB56-D54407F1548C}"/>
              </a:ext>
            </a:extLst>
          </p:cNvPr>
          <p:cNvCxnSpPr>
            <a:cxnSpLocks/>
          </p:cNvCxnSpPr>
          <p:nvPr/>
        </p:nvCxnSpPr>
        <p:spPr>
          <a:xfrm>
            <a:off x="2010837" y="3531600"/>
            <a:ext cx="0" cy="360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Düz Ok Bağlayıcısı 28">
            <a:extLst>
              <a:ext uri="{FF2B5EF4-FFF2-40B4-BE49-F238E27FC236}">
                <a16:creationId xmlns:a16="http://schemas.microsoft.com/office/drawing/2014/main" id="{798A8358-FA77-48E3-519D-C0B337961352}"/>
              </a:ext>
            </a:extLst>
          </p:cNvPr>
          <p:cNvCxnSpPr>
            <a:cxnSpLocks/>
          </p:cNvCxnSpPr>
          <p:nvPr/>
        </p:nvCxnSpPr>
        <p:spPr>
          <a:xfrm>
            <a:off x="2012400" y="4608000"/>
            <a:ext cx="0" cy="42015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Düz Bağlayıcı 30">
            <a:extLst>
              <a:ext uri="{FF2B5EF4-FFF2-40B4-BE49-F238E27FC236}">
                <a16:creationId xmlns:a16="http://schemas.microsoft.com/office/drawing/2014/main" id="{ED565B34-528F-E740-06CE-4AFA428F86B5}"/>
              </a:ext>
            </a:extLst>
          </p:cNvPr>
          <p:cNvCxnSpPr>
            <a:cxnSpLocks/>
          </p:cNvCxnSpPr>
          <p:nvPr/>
        </p:nvCxnSpPr>
        <p:spPr>
          <a:xfrm>
            <a:off x="1888917" y="5878893"/>
            <a:ext cx="4680000" cy="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Düz Bağlayıcı 31">
            <a:extLst>
              <a:ext uri="{FF2B5EF4-FFF2-40B4-BE49-F238E27FC236}">
                <a16:creationId xmlns:a16="http://schemas.microsoft.com/office/drawing/2014/main" id="{A65FFC46-6D75-27F4-B72A-6FD66C944255}"/>
              </a:ext>
            </a:extLst>
          </p:cNvPr>
          <p:cNvCxnSpPr>
            <a:cxnSpLocks/>
          </p:cNvCxnSpPr>
          <p:nvPr/>
        </p:nvCxnSpPr>
        <p:spPr>
          <a:xfrm>
            <a:off x="4468866" y="5748434"/>
            <a:ext cx="0" cy="108000"/>
          </a:xfrm>
          <a:prstGeom prst="line">
            <a:avLst/>
          </a:prstGeom>
          <a:ln w="635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Düz Ok Bağlayıcısı 33">
            <a:extLst>
              <a:ext uri="{FF2B5EF4-FFF2-40B4-BE49-F238E27FC236}">
                <a16:creationId xmlns:a16="http://schemas.microsoft.com/office/drawing/2014/main" id="{B0CAE6FF-4136-D2FF-585A-4430AFE0CE11}"/>
              </a:ext>
            </a:extLst>
          </p:cNvPr>
          <p:cNvCxnSpPr>
            <a:cxnSpLocks/>
          </p:cNvCxnSpPr>
          <p:nvPr/>
        </p:nvCxnSpPr>
        <p:spPr>
          <a:xfrm>
            <a:off x="1918380" y="5878893"/>
            <a:ext cx="0" cy="3096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Düz Ok Bağlayıcısı 34">
            <a:extLst>
              <a:ext uri="{FF2B5EF4-FFF2-40B4-BE49-F238E27FC236}">
                <a16:creationId xmlns:a16="http://schemas.microsoft.com/office/drawing/2014/main" id="{E170314B-2842-90F2-8A9D-E5D4D357B6D2}"/>
              </a:ext>
            </a:extLst>
          </p:cNvPr>
          <p:cNvCxnSpPr>
            <a:cxnSpLocks/>
          </p:cNvCxnSpPr>
          <p:nvPr/>
        </p:nvCxnSpPr>
        <p:spPr>
          <a:xfrm>
            <a:off x="6535915" y="5878800"/>
            <a:ext cx="0" cy="3096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Düz Ok Bağlayıcısı 55">
            <a:extLst>
              <a:ext uri="{FF2B5EF4-FFF2-40B4-BE49-F238E27FC236}">
                <a16:creationId xmlns:a16="http://schemas.microsoft.com/office/drawing/2014/main" id="{D8518D07-07A5-BACE-D8A8-4630342757CE}"/>
              </a:ext>
            </a:extLst>
          </p:cNvPr>
          <p:cNvCxnSpPr>
            <a:cxnSpLocks/>
          </p:cNvCxnSpPr>
          <p:nvPr/>
        </p:nvCxnSpPr>
        <p:spPr>
          <a:xfrm>
            <a:off x="1852722" y="6899973"/>
            <a:ext cx="0" cy="324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Düz Ok Bağlayıcısı 56">
            <a:extLst>
              <a:ext uri="{FF2B5EF4-FFF2-40B4-BE49-F238E27FC236}">
                <a16:creationId xmlns:a16="http://schemas.microsoft.com/office/drawing/2014/main" id="{5867E661-0A25-EE5B-1A31-DC7B34D64AED}"/>
              </a:ext>
            </a:extLst>
          </p:cNvPr>
          <p:cNvCxnSpPr>
            <a:cxnSpLocks/>
          </p:cNvCxnSpPr>
          <p:nvPr/>
        </p:nvCxnSpPr>
        <p:spPr>
          <a:xfrm>
            <a:off x="6571899" y="6901200"/>
            <a:ext cx="0" cy="324000"/>
          </a:xfrm>
          <a:prstGeom prst="straightConnector1">
            <a:avLst/>
          </a:prstGeom>
          <a:ln w="635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75485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295"/>
        <p:cNvGrpSpPr/>
        <p:nvPr/>
      </p:nvGrpSpPr>
      <p:grpSpPr>
        <a:xfrm>
          <a:off x="0" y="0"/>
          <a:ext cx="0" cy="0"/>
          <a:chOff x="0" y="0"/>
          <a:chExt cx="0" cy="0"/>
        </a:xfrm>
      </p:grpSpPr>
      <p:pic>
        <p:nvPicPr>
          <p:cNvPr id="3" name="Resim 2">
            <a:extLst>
              <a:ext uri="{FF2B5EF4-FFF2-40B4-BE49-F238E27FC236}">
                <a16:creationId xmlns:a16="http://schemas.microsoft.com/office/drawing/2014/main" id="{001FC91F-C064-1078-4AF6-9C533D7CD0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315746"/>
          </a:xfrm>
          <a:prstGeom prst="rect">
            <a:avLst/>
          </a:prstGeom>
        </p:spPr>
      </p:pic>
      <p:grpSp>
        <p:nvGrpSpPr>
          <p:cNvPr id="5" name="Google Shape;296;p11">
            <a:extLst>
              <a:ext uri="{FF2B5EF4-FFF2-40B4-BE49-F238E27FC236}">
                <a16:creationId xmlns:a16="http://schemas.microsoft.com/office/drawing/2014/main" id="{012E848B-4083-3A05-67D1-D6F48A3DA050}"/>
              </a:ext>
            </a:extLst>
          </p:cNvPr>
          <p:cNvGrpSpPr/>
          <p:nvPr/>
        </p:nvGrpSpPr>
        <p:grpSpPr>
          <a:xfrm>
            <a:off x="6339840" y="281950"/>
            <a:ext cx="5455920" cy="1512000"/>
            <a:chOff x="40979" y="4945"/>
            <a:chExt cx="17740746" cy="839474"/>
          </a:xfrm>
        </p:grpSpPr>
        <p:sp>
          <p:nvSpPr>
            <p:cNvPr id="6" name="Google Shape;297;p11">
              <a:extLst>
                <a:ext uri="{FF2B5EF4-FFF2-40B4-BE49-F238E27FC236}">
                  <a16:creationId xmlns:a16="http://schemas.microsoft.com/office/drawing/2014/main" id="{0E602775-28CF-FCEE-9038-3788153F805C}"/>
                </a:ext>
              </a:extLst>
            </p:cNvPr>
            <p:cNvSpPr/>
            <p:nvPr/>
          </p:nvSpPr>
          <p:spPr>
            <a:xfrm>
              <a:off x="40979" y="4945"/>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298;p11">
              <a:extLst>
                <a:ext uri="{FF2B5EF4-FFF2-40B4-BE49-F238E27FC236}">
                  <a16:creationId xmlns:a16="http://schemas.microsoft.com/office/drawing/2014/main" id="{1591D56C-5FB9-76CB-F829-242084445991}"/>
                </a:ext>
              </a:extLst>
            </p:cNvPr>
            <p:cNvSpPr/>
            <p:nvPr/>
          </p:nvSpPr>
          <p:spPr>
            <a:xfrm>
              <a:off x="40979" y="45932"/>
              <a:ext cx="17658902" cy="757500"/>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Aft>
                  <a:spcPts val="0"/>
                </a:spcAft>
                <a:buClr>
                  <a:srgbClr val="000000"/>
                </a:buClr>
                <a:buSzPts val="5000"/>
                <a:buFont typeface="Arial"/>
                <a:buNone/>
              </a:pPr>
              <a:r>
                <a:rPr lang="tr-TR" sz="5000" b="1" i="0" u="none" strike="noStrike" cap="none" dirty="0">
                  <a:solidFill>
                    <a:schemeClr val="dk1"/>
                  </a:solidFill>
                  <a:latin typeface="Century Gothic"/>
                  <a:ea typeface="Century Gothic"/>
                  <a:cs typeface="Century Gothic"/>
                  <a:sym typeface="Century Gothic"/>
                </a:rPr>
                <a:t>2026-2027</a:t>
              </a:r>
              <a:endParaRPr sz="1400" b="0" i="0" u="none" strike="noStrike" cap="none" dirty="0">
                <a:solidFill>
                  <a:srgbClr val="000000"/>
                </a:solidFill>
                <a:latin typeface="Arial"/>
                <a:ea typeface="Arial"/>
                <a:cs typeface="Arial"/>
                <a:sym typeface="Arial"/>
              </a:endParaRPr>
            </a:p>
            <a:p>
              <a:pPr marL="0" marR="0" lvl="0" indent="0" algn="ctr" rtl="0">
                <a:lnSpc>
                  <a:spcPct val="90000"/>
                </a:lnSpc>
                <a:spcAft>
                  <a:spcPts val="0"/>
                </a:spcAft>
                <a:buClr>
                  <a:srgbClr val="000000"/>
                </a:buClr>
                <a:buSzPts val="5000"/>
                <a:buFont typeface="Arial"/>
                <a:buNone/>
              </a:pPr>
              <a:r>
                <a:rPr lang="tr-TR" sz="5000" b="1" i="0" u="none" strike="noStrike" cap="none" dirty="0">
                  <a:solidFill>
                    <a:schemeClr val="dk1"/>
                  </a:solidFill>
                  <a:latin typeface="Century Gothic"/>
                  <a:ea typeface="Century Gothic"/>
                  <a:cs typeface="Century Gothic"/>
                  <a:sym typeface="Century Gothic"/>
                </a:rPr>
                <a:t>GÜZ DÖNEMİ</a:t>
              </a:r>
              <a:endParaRPr sz="5000" b="0" i="0" u="none" strike="noStrike" cap="none" dirty="0">
                <a:solidFill>
                  <a:schemeClr val="dk1"/>
                </a:solidFill>
                <a:latin typeface="Century Gothic"/>
                <a:ea typeface="Century Gothic"/>
                <a:cs typeface="Century Gothic"/>
                <a:sym typeface="Century Gothic"/>
              </a:endParaRPr>
            </a:p>
          </p:txBody>
        </p:sp>
      </p:grpSp>
      <p:sp>
        <p:nvSpPr>
          <p:cNvPr id="8" name="Google Shape;299;p11">
            <a:extLst>
              <a:ext uri="{FF2B5EF4-FFF2-40B4-BE49-F238E27FC236}">
                <a16:creationId xmlns:a16="http://schemas.microsoft.com/office/drawing/2014/main" id="{B4D1BD9C-F312-B5AE-789D-F195B0A88211}"/>
              </a:ext>
            </a:extLst>
          </p:cNvPr>
          <p:cNvSpPr/>
          <p:nvPr/>
        </p:nvSpPr>
        <p:spPr>
          <a:xfrm>
            <a:off x="475227" y="1897568"/>
            <a:ext cx="17293227" cy="2444542"/>
          </a:xfrm>
          <a:prstGeom prst="rect">
            <a:avLst/>
          </a:prstGeom>
          <a:noFill/>
          <a:ln>
            <a:noFill/>
          </a:ln>
        </p:spPr>
        <p:txBody>
          <a:bodyPr spcFirstLastPara="1" wrap="square" lIns="133350" tIns="133350" rIns="133350" bIns="133350" anchor="ctr" anchorCtr="0">
            <a:noAutofit/>
          </a:bodyPr>
          <a:lstStyle/>
          <a:p>
            <a:pPr marL="685800" marR="0" lvl="0" indent="-685800" algn="l" rtl="0">
              <a:lnSpc>
                <a:spcPct val="90000"/>
              </a:lnSpc>
              <a:spcBef>
                <a:spcPts val="0"/>
              </a:spcBef>
              <a:spcAft>
                <a:spcPts val="0"/>
              </a:spcAft>
              <a:buClr>
                <a:srgbClr val="000000"/>
              </a:buClr>
              <a:buSzPts val="5200"/>
              <a:buFont typeface="Wingdings" panose="05000000000000000000" pitchFamily="2" charset="2"/>
              <a:buChar char="§"/>
            </a:pPr>
            <a:r>
              <a:rPr lang="tr-TR" sz="5200" b="1" i="0" u="none" strike="noStrike" cap="none" dirty="0">
                <a:solidFill>
                  <a:srgbClr val="FF0000"/>
                </a:solidFill>
                <a:latin typeface="Century Gothic"/>
                <a:ea typeface="Century Gothic"/>
                <a:cs typeface="Century Gothic"/>
                <a:sym typeface="Century Gothic"/>
              </a:rPr>
              <a:t>Bulunduğunuz seviyeyi</a:t>
            </a:r>
            <a:r>
              <a:rPr lang="tr-TR" sz="5200" b="1" i="0" u="none" strike="noStrike" cap="none" dirty="0">
                <a:solidFill>
                  <a:schemeClr val="dk1"/>
                </a:solidFill>
                <a:latin typeface="Century Gothic"/>
                <a:ea typeface="Century Gothic"/>
                <a:cs typeface="Century Gothic"/>
                <a:sym typeface="Century Gothic"/>
              </a:rPr>
              <a:t> </a:t>
            </a:r>
            <a:r>
              <a:rPr lang="tr-TR" sz="5200" b="0" i="0" u="none" strike="noStrike" cap="none" dirty="0">
                <a:solidFill>
                  <a:schemeClr val="dk1"/>
                </a:solidFill>
                <a:latin typeface="Century Gothic"/>
                <a:ea typeface="Century Gothic"/>
                <a:cs typeface="Century Gothic"/>
                <a:sym typeface="Century Gothic"/>
              </a:rPr>
              <a:t>başarılı olarak tamamlayabilmeniz için güz dönemi ortalamanızın </a:t>
            </a:r>
            <a:r>
              <a:rPr lang="tr-TR" sz="5200" b="1" i="0" u="none" strike="noStrike" cap="none" dirty="0">
                <a:solidFill>
                  <a:srgbClr val="FF0000"/>
                </a:solidFill>
                <a:latin typeface="Century Gothic"/>
                <a:ea typeface="Century Gothic"/>
                <a:cs typeface="Century Gothic"/>
                <a:sym typeface="Century Gothic"/>
              </a:rPr>
              <a:t>en az 70</a:t>
            </a:r>
            <a:r>
              <a:rPr lang="tr-TR" sz="5200" b="0" i="0" u="none" strike="noStrike" cap="none" dirty="0">
                <a:solidFill>
                  <a:schemeClr val="dk1"/>
                </a:solidFill>
                <a:latin typeface="Century Gothic"/>
                <a:ea typeface="Century Gothic"/>
                <a:cs typeface="Century Gothic"/>
                <a:sym typeface="Century Gothic"/>
              </a:rPr>
              <a:t> olması gerekmektedir.</a:t>
            </a:r>
            <a:endParaRPr sz="5200" b="0" i="0" u="none" strike="noStrike" cap="none" dirty="0">
              <a:solidFill>
                <a:schemeClr val="dk1"/>
              </a:solidFill>
              <a:latin typeface="Century Gothic"/>
              <a:ea typeface="Century Gothic"/>
              <a:cs typeface="Century Gothic"/>
              <a:sym typeface="Century Gothic"/>
            </a:endParaRPr>
          </a:p>
        </p:txBody>
      </p:sp>
      <p:sp>
        <p:nvSpPr>
          <p:cNvPr id="9" name="Google Shape;300;p11">
            <a:extLst>
              <a:ext uri="{FF2B5EF4-FFF2-40B4-BE49-F238E27FC236}">
                <a16:creationId xmlns:a16="http://schemas.microsoft.com/office/drawing/2014/main" id="{75FA24AF-1627-EE05-C7EB-D5AEDD4845D2}"/>
              </a:ext>
            </a:extLst>
          </p:cNvPr>
          <p:cNvSpPr/>
          <p:nvPr/>
        </p:nvSpPr>
        <p:spPr>
          <a:xfrm>
            <a:off x="424999" y="7111288"/>
            <a:ext cx="17260430" cy="2155026"/>
          </a:xfrm>
          <a:prstGeom prst="rect">
            <a:avLst/>
          </a:prstGeom>
          <a:noFill/>
          <a:ln>
            <a:noFill/>
          </a:ln>
        </p:spPr>
        <p:txBody>
          <a:bodyPr spcFirstLastPara="1" wrap="square" lIns="133350" tIns="133350" rIns="133350" bIns="133350" anchor="ctr" anchorCtr="0">
            <a:noAutofit/>
          </a:bodyPr>
          <a:lstStyle/>
          <a:p>
            <a:pPr marL="685800" marR="0" lvl="0" indent="-685800" algn="l" rtl="0">
              <a:lnSpc>
                <a:spcPct val="90000"/>
              </a:lnSpc>
              <a:spcBef>
                <a:spcPts val="0"/>
              </a:spcBef>
              <a:spcAft>
                <a:spcPts val="0"/>
              </a:spcAft>
              <a:buClr>
                <a:srgbClr val="000000"/>
              </a:buClr>
              <a:buSzPts val="5200"/>
              <a:buFont typeface="Wingdings" panose="05000000000000000000" pitchFamily="2" charset="2"/>
              <a:buChar char="§"/>
            </a:pPr>
            <a:r>
              <a:rPr lang="tr-TR" sz="5200" b="1" i="0" u="none" strike="noStrike" cap="none" dirty="0">
                <a:solidFill>
                  <a:srgbClr val="FF0000"/>
                </a:solidFill>
                <a:latin typeface="Century Gothic"/>
                <a:ea typeface="Century Gothic"/>
                <a:cs typeface="Century Gothic"/>
                <a:sym typeface="Century Gothic"/>
              </a:rPr>
              <a:t>Hazırlık eğitimini</a:t>
            </a:r>
            <a:r>
              <a:rPr lang="tr-TR" sz="5200" b="1" i="0" u="none" strike="noStrike" cap="none" dirty="0">
                <a:solidFill>
                  <a:schemeClr val="dk1"/>
                </a:solidFill>
                <a:latin typeface="Century Gothic"/>
                <a:ea typeface="Century Gothic"/>
                <a:cs typeface="Century Gothic"/>
                <a:sym typeface="Century Gothic"/>
              </a:rPr>
              <a:t> </a:t>
            </a:r>
            <a:r>
              <a:rPr lang="tr-TR" sz="5200" b="0" i="0" u="none" strike="noStrike" cap="none" dirty="0">
                <a:solidFill>
                  <a:schemeClr val="dk1"/>
                </a:solidFill>
                <a:latin typeface="Century Gothic"/>
                <a:ea typeface="Century Gothic"/>
                <a:cs typeface="Century Gothic"/>
                <a:sym typeface="Century Gothic"/>
              </a:rPr>
              <a:t>başarılı olarak tamamlayabilmeniz için muafiyet sınavına girme şartlarını sağlayıp bu sınavdan </a:t>
            </a:r>
            <a:r>
              <a:rPr lang="tr-TR" sz="5200" b="1" i="0" u="none" strike="noStrike" cap="none" dirty="0">
                <a:solidFill>
                  <a:srgbClr val="FF0000"/>
                </a:solidFill>
                <a:latin typeface="Century Gothic"/>
                <a:ea typeface="Century Gothic"/>
                <a:cs typeface="Century Gothic"/>
                <a:sym typeface="Century Gothic"/>
              </a:rPr>
              <a:t>en az 70</a:t>
            </a:r>
            <a:r>
              <a:rPr lang="tr-TR" sz="5200" b="0" i="0" u="none" strike="noStrike" cap="none" dirty="0">
                <a:solidFill>
                  <a:schemeClr val="dk1"/>
                </a:solidFill>
                <a:latin typeface="Century Gothic"/>
                <a:ea typeface="Century Gothic"/>
                <a:cs typeface="Century Gothic"/>
                <a:sym typeface="Century Gothic"/>
              </a:rPr>
              <a:t> almanız gerekmektedir.</a:t>
            </a:r>
            <a:endParaRPr sz="5200" b="0" i="0" u="none" strike="noStrike" cap="none" dirty="0">
              <a:solidFill>
                <a:schemeClr val="dk1"/>
              </a:solidFill>
              <a:latin typeface="Century Gothic"/>
              <a:ea typeface="Century Gothic"/>
              <a:cs typeface="Century Gothic"/>
              <a:sym typeface="Century Gothic"/>
            </a:endParaRPr>
          </a:p>
        </p:txBody>
      </p:sp>
      <p:sp>
        <p:nvSpPr>
          <p:cNvPr id="10" name="Google Shape;301;p11">
            <a:extLst>
              <a:ext uri="{FF2B5EF4-FFF2-40B4-BE49-F238E27FC236}">
                <a16:creationId xmlns:a16="http://schemas.microsoft.com/office/drawing/2014/main" id="{8475AF29-2D9F-F079-7E8A-225EA14A50A8}"/>
              </a:ext>
            </a:extLst>
          </p:cNvPr>
          <p:cNvSpPr/>
          <p:nvPr/>
        </p:nvSpPr>
        <p:spPr>
          <a:xfrm>
            <a:off x="424999" y="4603466"/>
            <a:ext cx="17260431" cy="2155026"/>
          </a:xfrm>
          <a:prstGeom prst="rect">
            <a:avLst/>
          </a:prstGeom>
          <a:noFill/>
          <a:ln>
            <a:noFill/>
          </a:ln>
        </p:spPr>
        <p:txBody>
          <a:bodyPr spcFirstLastPara="1" wrap="square" lIns="133350" tIns="133350" rIns="133350" bIns="133350" anchor="ctr" anchorCtr="0">
            <a:noAutofit/>
          </a:bodyPr>
          <a:lstStyle/>
          <a:p>
            <a:pPr marL="685800" marR="0" lvl="0" indent="-685800" algn="l" rtl="0">
              <a:lnSpc>
                <a:spcPct val="90000"/>
              </a:lnSpc>
              <a:spcBef>
                <a:spcPts val="0"/>
              </a:spcBef>
              <a:spcAft>
                <a:spcPts val="0"/>
              </a:spcAft>
              <a:buClr>
                <a:srgbClr val="000000"/>
              </a:buClr>
              <a:buSzPts val="5200"/>
              <a:buFont typeface="Wingdings" panose="05000000000000000000" pitchFamily="2" charset="2"/>
              <a:buChar char="§"/>
            </a:pPr>
            <a:r>
              <a:rPr lang="tr-TR" sz="5200" b="1" i="0" u="none" strike="noStrike" cap="none" dirty="0">
                <a:solidFill>
                  <a:schemeClr val="dk1"/>
                </a:solidFill>
                <a:latin typeface="Century Gothic"/>
                <a:ea typeface="Century Gothic"/>
                <a:cs typeface="Century Gothic"/>
                <a:sym typeface="Century Gothic"/>
              </a:rPr>
              <a:t>Seviyeyi başarılı olarak </a:t>
            </a:r>
            <a:r>
              <a:rPr lang="tr-TR" sz="5200" b="1" i="0" u="sng" strike="noStrike" cap="none" dirty="0">
                <a:solidFill>
                  <a:schemeClr val="dk1"/>
                </a:solidFill>
                <a:latin typeface="Century Gothic"/>
                <a:ea typeface="Century Gothic"/>
                <a:cs typeface="Century Gothic"/>
                <a:sym typeface="Century Gothic"/>
              </a:rPr>
              <a:t>tamamlayamayan </a:t>
            </a:r>
            <a:r>
              <a:rPr lang="tr-TR" sz="5200" b="1" i="0" u="none" strike="noStrike" cap="none" dirty="0">
                <a:solidFill>
                  <a:schemeClr val="dk1"/>
                </a:solidFill>
                <a:latin typeface="Century Gothic"/>
                <a:ea typeface="Century Gothic"/>
                <a:cs typeface="Century Gothic"/>
                <a:sym typeface="Century Gothic"/>
              </a:rPr>
              <a:t>öğrenciler</a:t>
            </a:r>
            <a:r>
              <a:rPr lang="tr-TR" sz="5200" b="0" i="0" u="none" strike="noStrike" cap="none" dirty="0">
                <a:solidFill>
                  <a:schemeClr val="dk1"/>
                </a:solidFill>
                <a:latin typeface="Century Gothic"/>
                <a:ea typeface="Century Gothic"/>
                <a:cs typeface="Century Gothic"/>
                <a:sym typeface="Century Gothic"/>
              </a:rPr>
              <a:t> bahar döneminde </a:t>
            </a:r>
            <a:r>
              <a:rPr lang="tr-TR" sz="5200" b="1" i="0" u="none" strike="noStrike" cap="none" dirty="0">
                <a:solidFill>
                  <a:schemeClr val="dk1"/>
                </a:solidFill>
                <a:latin typeface="Century Gothic"/>
                <a:ea typeface="Century Gothic"/>
                <a:cs typeface="Century Gothic"/>
                <a:sym typeface="Century Gothic"/>
              </a:rPr>
              <a:t>farklı bir kitap</a:t>
            </a:r>
            <a:r>
              <a:rPr lang="tr-TR" sz="5200" b="0" i="0" u="none" strike="noStrike" cap="none" dirty="0">
                <a:solidFill>
                  <a:schemeClr val="dk1"/>
                </a:solidFill>
                <a:latin typeface="Century Gothic"/>
                <a:ea typeface="Century Gothic"/>
                <a:cs typeface="Century Gothic"/>
                <a:sym typeface="Century Gothic"/>
              </a:rPr>
              <a:t> kullanırlar.</a:t>
            </a:r>
            <a:endParaRPr sz="52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8236158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05"/>
        <p:cNvGrpSpPr/>
        <p:nvPr/>
      </p:nvGrpSpPr>
      <p:grpSpPr>
        <a:xfrm>
          <a:off x="0" y="0"/>
          <a:ext cx="0" cy="0"/>
          <a:chOff x="0" y="0"/>
          <a:chExt cx="0" cy="0"/>
        </a:xfrm>
      </p:grpSpPr>
      <p:pic>
        <p:nvPicPr>
          <p:cNvPr id="6" name="Resim 5">
            <a:extLst>
              <a:ext uri="{FF2B5EF4-FFF2-40B4-BE49-F238E27FC236}">
                <a16:creationId xmlns:a16="http://schemas.microsoft.com/office/drawing/2014/main" id="{0658CCCA-DC87-5615-CB36-87195F0DA455}"/>
              </a:ext>
            </a:extLst>
          </p:cNvPr>
          <p:cNvPicPr>
            <a:picLocks noChangeAspect="1"/>
          </p:cNvPicPr>
          <p:nvPr/>
        </p:nvPicPr>
        <p:blipFill>
          <a:blip r:embed="rId3"/>
          <a:stretch>
            <a:fillRect/>
          </a:stretch>
        </p:blipFill>
        <p:spPr>
          <a:xfrm>
            <a:off x="0" y="0"/>
            <a:ext cx="18288000" cy="10315746"/>
          </a:xfrm>
          <a:prstGeom prst="rect">
            <a:avLst/>
          </a:prstGeom>
        </p:spPr>
      </p:pic>
      <p:sp>
        <p:nvSpPr>
          <p:cNvPr id="7" name="Google Shape;306;g3808476f47e_0_7">
            <a:extLst>
              <a:ext uri="{FF2B5EF4-FFF2-40B4-BE49-F238E27FC236}">
                <a16:creationId xmlns:a16="http://schemas.microsoft.com/office/drawing/2014/main" id="{DC3DB350-DE49-19F3-707F-CA57001053F0}"/>
              </a:ext>
            </a:extLst>
          </p:cNvPr>
          <p:cNvSpPr/>
          <p:nvPr/>
        </p:nvSpPr>
        <p:spPr>
          <a:xfrm>
            <a:off x="1193324" y="2358851"/>
            <a:ext cx="16563600" cy="7461600"/>
          </a:xfrm>
          <a:prstGeom prst="rect">
            <a:avLst/>
          </a:prstGeom>
          <a:no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rgbClr val="000000"/>
              </a:buClr>
              <a:buSzPts val="7000"/>
              <a:buFont typeface="Arial"/>
              <a:buNone/>
            </a:pPr>
            <a:endParaRPr sz="6500" b="0" i="0" u="none" strike="noStrike" cap="none">
              <a:solidFill>
                <a:schemeClr val="dk1"/>
              </a:solidFill>
              <a:latin typeface="Century Gothic"/>
              <a:ea typeface="Century Gothic"/>
              <a:cs typeface="Century Gothic"/>
              <a:sym typeface="Century Gothic"/>
            </a:endParaRPr>
          </a:p>
        </p:txBody>
      </p:sp>
      <p:grpSp>
        <p:nvGrpSpPr>
          <p:cNvPr id="2" name="Google Shape;307;g3808476f47e_0_7">
            <a:extLst>
              <a:ext uri="{FF2B5EF4-FFF2-40B4-BE49-F238E27FC236}">
                <a16:creationId xmlns:a16="http://schemas.microsoft.com/office/drawing/2014/main" id="{C3FFF044-75B7-C1A4-A494-72479DE1DB1C}"/>
              </a:ext>
            </a:extLst>
          </p:cNvPr>
          <p:cNvGrpSpPr/>
          <p:nvPr/>
        </p:nvGrpSpPr>
        <p:grpSpPr>
          <a:xfrm>
            <a:off x="624840" y="281950"/>
            <a:ext cx="17038320" cy="1856333"/>
            <a:chOff x="-6463899" y="4945"/>
            <a:chExt cx="35328001" cy="839400"/>
          </a:xfrm>
        </p:grpSpPr>
        <p:sp>
          <p:nvSpPr>
            <p:cNvPr id="3" name="Google Shape;308;g3808476f47e_0_7">
              <a:extLst>
                <a:ext uri="{FF2B5EF4-FFF2-40B4-BE49-F238E27FC236}">
                  <a16:creationId xmlns:a16="http://schemas.microsoft.com/office/drawing/2014/main" id="{D42C17D2-0CB9-609E-34EF-CD375B084041}"/>
                </a:ext>
              </a:extLst>
            </p:cNvPr>
            <p:cNvSpPr/>
            <p:nvPr/>
          </p:nvSpPr>
          <p:spPr>
            <a:xfrm>
              <a:off x="-6463898" y="4945"/>
              <a:ext cx="35328000" cy="839400"/>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 name="Google Shape;309;g3808476f47e_0_7">
              <a:extLst>
                <a:ext uri="{FF2B5EF4-FFF2-40B4-BE49-F238E27FC236}">
                  <a16:creationId xmlns:a16="http://schemas.microsoft.com/office/drawing/2014/main" id="{4B918B55-41F2-D748-D13B-8AD036F158EA}"/>
                </a:ext>
              </a:extLst>
            </p:cNvPr>
            <p:cNvSpPr/>
            <p:nvPr/>
          </p:nvSpPr>
          <p:spPr>
            <a:xfrm>
              <a:off x="-6463899" y="61886"/>
              <a:ext cx="35328000" cy="757500"/>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5000"/>
                <a:buFont typeface="Arial"/>
                <a:buNone/>
              </a:pPr>
              <a:r>
                <a:rPr lang="tr-TR" sz="5000" b="1" i="0" u="none" strike="noStrike" cap="none" dirty="0">
                  <a:solidFill>
                    <a:schemeClr val="dk1"/>
                  </a:solidFill>
                  <a:latin typeface="Century Gothic"/>
                  <a:ea typeface="Century Gothic"/>
                  <a:cs typeface="Century Gothic"/>
                  <a:sym typeface="Century Gothic"/>
                </a:rPr>
                <a:t>2024 </a:t>
              </a:r>
              <a:r>
                <a:rPr lang="tr-TR" sz="5000" b="1" dirty="0">
                  <a:solidFill>
                    <a:schemeClr val="dk1"/>
                  </a:solidFill>
                  <a:latin typeface="Century Gothic"/>
                  <a:ea typeface="Century Gothic"/>
                  <a:cs typeface="Century Gothic"/>
                  <a:sym typeface="Century Gothic"/>
                </a:rPr>
                <a:t>GİRİŞLİ ÖĞRENCİ SAYILARI VE </a:t>
              </a:r>
            </a:p>
            <a:p>
              <a:pPr marL="0" marR="0" lvl="0" indent="0" algn="ctr" rtl="0">
                <a:lnSpc>
                  <a:spcPct val="90000"/>
                </a:lnSpc>
                <a:spcBef>
                  <a:spcPts val="0"/>
                </a:spcBef>
                <a:spcAft>
                  <a:spcPts val="0"/>
                </a:spcAft>
                <a:buClr>
                  <a:srgbClr val="000000"/>
                </a:buClr>
                <a:buSzPts val="5000"/>
                <a:buFont typeface="Arial"/>
                <a:buNone/>
              </a:pPr>
              <a:r>
                <a:rPr lang="tr-TR" sz="5000" b="1" dirty="0">
                  <a:solidFill>
                    <a:schemeClr val="dk1"/>
                  </a:solidFill>
                  <a:latin typeface="Century Gothic"/>
                  <a:ea typeface="Century Gothic"/>
                  <a:cs typeface="Century Gothic"/>
                  <a:sym typeface="Century Gothic"/>
                </a:rPr>
                <a:t>BİR YILLIK BAŞARI ORANLARI</a:t>
              </a:r>
              <a:endParaRPr sz="5000" b="0" i="0" u="none" strike="noStrike" cap="none" dirty="0">
                <a:solidFill>
                  <a:schemeClr val="dk1"/>
                </a:solidFill>
                <a:latin typeface="Century Gothic"/>
                <a:ea typeface="Century Gothic"/>
                <a:cs typeface="Century Gothic"/>
                <a:sym typeface="Century Gothic"/>
              </a:endParaRPr>
            </a:p>
          </p:txBody>
        </p:sp>
      </p:grpSp>
      <p:graphicFrame>
        <p:nvGraphicFramePr>
          <p:cNvPr id="5" name="Google Shape;318;g380eaf9563b_0_0">
            <a:extLst>
              <a:ext uri="{FF2B5EF4-FFF2-40B4-BE49-F238E27FC236}">
                <a16:creationId xmlns:a16="http://schemas.microsoft.com/office/drawing/2014/main" id="{32ACC1EA-6199-58A6-259D-835462F87BF3}"/>
              </a:ext>
            </a:extLst>
          </p:cNvPr>
          <p:cNvGraphicFramePr/>
          <p:nvPr>
            <p:extLst>
              <p:ext uri="{D42A27DB-BD31-4B8C-83A1-F6EECF244321}">
                <p14:modId xmlns:p14="http://schemas.microsoft.com/office/powerpoint/2010/main" val="2608762860"/>
              </p:ext>
            </p:extLst>
          </p:nvPr>
        </p:nvGraphicFramePr>
        <p:xfrm>
          <a:off x="952500" y="2358825"/>
          <a:ext cx="16315100" cy="7473900"/>
        </p:xfrm>
        <a:graphic>
          <a:graphicData uri="http://schemas.openxmlformats.org/drawingml/2006/table">
            <a:tbl>
              <a:tblPr>
                <a:noFill/>
                <a:tableStyleId>{35BC5ADA-FCE5-410F-B2C2-5B7DCBBDD7D9}</a:tableStyleId>
              </a:tblPr>
              <a:tblGrid>
                <a:gridCol w="4321225">
                  <a:extLst>
                    <a:ext uri="{9D8B030D-6E8A-4147-A177-3AD203B41FA5}">
                      <a16:colId xmlns:a16="http://schemas.microsoft.com/office/drawing/2014/main" val="20000"/>
                    </a:ext>
                  </a:extLst>
                </a:gridCol>
                <a:gridCol w="2311075">
                  <a:extLst>
                    <a:ext uri="{9D8B030D-6E8A-4147-A177-3AD203B41FA5}">
                      <a16:colId xmlns:a16="http://schemas.microsoft.com/office/drawing/2014/main" val="20001"/>
                    </a:ext>
                  </a:extLst>
                </a:gridCol>
                <a:gridCol w="2311075">
                  <a:extLst>
                    <a:ext uri="{9D8B030D-6E8A-4147-A177-3AD203B41FA5}">
                      <a16:colId xmlns:a16="http://schemas.microsoft.com/office/drawing/2014/main" val="20002"/>
                    </a:ext>
                  </a:extLst>
                </a:gridCol>
                <a:gridCol w="4654350">
                  <a:extLst>
                    <a:ext uri="{9D8B030D-6E8A-4147-A177-3AD203B41FA5}">
                      <a16:colId xmlns:a16="http://schemas.microsoft.com/office/drawing/2014/main" val="20003"/>
                    </a:ext>
                  </a:extLst>
                </a:gridCol>
                <a:gridCol w="2717375">
                  <a:extLst>
                    <a:ext uri="{9D8B030D-6E8A-4147-A177-3AD203B41FA5}">
                      <a16:colId xmlns:a16="http://schemas.microsoft.com/office/drawing/2014/main" val="20004"/>
                    </a:ext>
                  </a:extLst>
                </a:gridCol>
              </a:tblGrid>
              <a:tr h="1868475">
                <a:tc>
                  <a:txBody>
                    <a:bodyPr/>
                    <a:lstStyle/>
                    <a:p>
                      <a:pPr marL="0" lvl="0" indent="0" algn="l" rtl="0">
                        <a:lnSpc>
                          <a:spcPct val="90000"/>
                        </a:lnSpc>
                        <a:spcBef>
                          <a:spcPts val="0"/>
                        </a:spcBef>
                        <a:spcAft>
                          <a:spcPts val="0"/>
                        </a:spcAft>
                        <a:buClr>
                          <a:schemeClr val="dk1"/>
                        </a:buClr>
                        <a:buSzPts val="7000"/>
                        <a:buFont typeface="Arial"/>
                        <a:buNone/>
                      </a:pPr>
                      <a:r>
                        <a:rPr lang="tr-TR" sz="4500" b="1" dirty="0">
                          <a:solidFill>
                            <a:schemeClr val="dk1"/>
                          </a:solidFill>
                        </a:rPr>
                        <a:t>2024-2025 Akademik Yılı</a:t>
                      </a:r>
                      <a:endParaRPr sz="4500" b="1"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a:solidFill>
                            <a:schemeClr val="dk1"/>
                          </a:solidFill>
                        </a:rPr>
                        <a:t>Güz</a:t>
                      </a:r>
                      <a:endParaRPr sz="4500" b="1"/>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a:solidFill>
                            <a:schemeClr val="dk1"/>
                          </a:solidFill>
                        </a:rPr>
                        <a:t>Bahar</a:t>
                      </a:r>
                      <a:endParaRPr sz="4500" b="1"/>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a:solidFill>
                            <a:schemeClr val="dk1"/>
                          </a:solidFill>
                        </a:rPr>
                        <a:t>15 Eylül 2025 </a:t>
                      </a:r>
                      <a:endParaRPr sz="4500" b="1">
                        <a:solidFill>
                          <a:schemeClr val="dk1"/>
                        </a:solidFill>
                      </a:endParaRPr>
                    </a:p>
                    <a:p>
                      <a:pPr marL="0" lvl="0" indent="0" algn="ctr" rtl="0">
                        <a:lnSpc>
                          <a:spcPct val="90000"/>
                        </a:lnSpc>
                        <a:spcBef>
                          <a:spcPts val="0"/>
                        </a:spcBef>
                        <a:spcAft>
                          <a:spcPts val="0"/>
                        </a:spcAft>
                        <a:buClr>
                          <a:schemeClr val="dk1"/>
                        </a:buClr>
                        <a:buSzPts val="1100"/>
                        <a:buFont typeface="Arial"/>
                        <a:buNone/>
                      </a:pPr>
                      <a:r>
                        <a:rPr lang="tr-TR" sz="4500" b="1">
                          <a:solidFill>
                            <a:schemeClr val="dk1"/>
                          </a:solidFill>
                        </a:rPr>
                        <a:t>Muafiyet Sınavı</a:t>
                      </a:r>
                      <a:endParaRPr sz="4500" b="1">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None/>
                      </a:pPr>
                      <a:r>
                        <a:rPr lang="tr-TR" sz="4500" b="1">
                          <a:solidFill>
                            <a:schemeClr val="dk1"/>
                          </a:solidFill>
                        </a:rPr>
                        <a:t>TOPLAM</a:t>
                      </a:r>
                      <a:endParaRPr sz="4500" b="1">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extLst>
                  <a:ext uri="{0D108BD9-81ED-4DB2-BD59-A6C34878D82A}">
                    <a16:rowId xmlns:a16="http://schemas.microsoft.com/office/drawing/2014/main" val="10000"/>
                  </a:ext>
                </a:extLst>
              </a:tr>
              <a:tr h="1868475">
                <a:tc>
                  <a:txBody>
                    <a:bodyPr/>
                    <a:lstStyle/>
                    <a:p>
                      <a:pPr marL="0" lvl="0" indent="0" algn="l" rtl="0">
                        <a:lnSpc>
                          <a:spcPct val="90000"/>
                        </a:lnSpc>
                        <a:spcBef>
                          <a:spcPts val="0"/>
                        </a:spcBef>
                        <a:spcAft>
                          <a:spcPts val="0"/>
                        </a:spcAft>
                        <a:buClr>
                          <a:schemeClr val="dk1"/>
                        </a:buClr>
                        <a:buSzPts val="1100"/>
                        <a:buFont typeface="Arial"/>
                        <a:buNone/>
                      </a:pPr>
                      <a:r>
                        <a:rPr lang="tr-TR" sz="4500" dirty="0">
                          <a:solidFill>
                            <a:schemeClr val="dk1"/>
                          </a:solidFill>
                        </a:rPr>
                        <a:t>2024 Girişli Öğrenciler</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solidFill>
                            <a:schemeClr val="dk1"/>
                          </a:solidFill>
                        </a:rPr>
                        <a:t>527</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t>412</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None/>
                      </a:pPr>
                      <a:r>
                        <a:rPr lang="tr-TR" sz="4500"/>
                        <a:t>Sınava Giren</a:t>
                      </a:r>
                      <a:endParaRPr sz="4500"/>
                    </a:p>
                    <a:p>
                      <a:pPr marL="0" lvl="0" indent="0" algn="ctr" rtl="0">
                        <a:lnSpc>
                          <a:spcPct val="90000"/>
                        </a:lnSpc>
                        <a:spcBef>
                          <a:spcPts val="0"/>
                        </a:spcBef>
                        <a:spcAft>
                          <a:spcPts val="0"/>
                        </a:spcAft>
                        <a:buNone/>
                      </a:pPr>
                      <a:r>
                        <a:rPr lang="tr-TR" sz="4500"/>
                        <a:t>192</a:t>
                      </a:r>
                      <a:endParaRPr sz="450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None/>
                      </a:pPr>
                      <a:r>
                        <a:rPr lang="tr-TR" sz="4500"/>
                        <a:t>527</a:t>
                      </a:r>
                      <a:endParaRPr sz="450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extLst>
                  <a:ext uri="{0D108BD9-81ED-4DB2-BD59-A6C34878D82A}">
                    <a16:rowId xmlns:a16="http://schemas.microsoft.com/office/drawing/2014/main" val="10001"/>
                  </a:ext>
                </a:extLst>
              </a:tr>
              <a:tr h="1868475">
                <a:tc>
                  <a:txBody>
                    <a:bodyPr/>
                    <a:lstStyle/>
                    <a:p>
                      <a:pPr marL="0" lvl="0" indent="0" algn="l" rtl="0">
                        <a:lnSpc>
                          <a:spcPct val="90000"/>
                        </a:lnSpc>
                        <a:spcBef>
                          <a:spcPts val="0"/>
                        </a:spcBef>
                        <a:spcAft>
                          <a:spcPts val="0"/>
                        </a:spcAft>
                        <a:buClr>
                          <a:schemeClr val="dk1"/>
                        </a:buClr>
                        <a:buSzPts val="1100"/>
                        <a:buFont typeface="Arial"/>
                        <a:buNone/>
                      </a:pPr>
                      <a:r>
                        <a:rPr lang="tr-TR" sz="4500" dirty="0">
                          <a:solidFill>
                            <a:schemeClr val="dk1"/>
                          </a:solidFill>
                        </a:rPr>
                        <a:t>Muafiyet Sınavını Geçen</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t>115</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t>157</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a:solidFill>
                            <a:schemeClr val="dk1"/>
                          </a:solidFill>
                        </a:rPr>
                        <a:t>Sınavı Geçen</a:t>
                      </a:r>
                      <a:endParaRPr sz="4500">
                        <a:solidFill>
                          <a:schemeClr val="dk1"/>
                        </a:solidFill>
                      </a:endParaRPr>
                    </a:p>
                    <a:p>
                      <a:pPr marL="0" lvl="0" indent="0" algn="ctr" rtl="0">
                        <a:lnSpc>
                          <a:spcPct val="90000"/>
                        </a:lnSpc>
                        <a:spcBef>
                          <a:spcPts val="0"/>
                        </a:spcBef>
                        <a:spcAft>
                          <a:spcPts val="0"/>
                        </a:spcAft>
                        <a:buClr>
                          <a:schemeClr val="dk1"/>
                        </a:buClr>
                        <a:buSzPts val="1100"/>
                        <a:buFont typeface="Arial"/>
                        <a:buNone/>
                      </a:pPr>
                      <a:r>
                        <a:rPr lang="tr-TR" sz="4500">
                          <a:solidFill>
                            <a:schemeClr val="dk1"/>
                          </a:solidFill>
                        </a:rPr>
                        <a:t>67</a:t>
                      </a:r>
                      <a:endParaRPr sz="450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a:solidFill>
                            <a:schemeClr val="dk1"/>
                          </a:solidFill>
                        </a:rPr>
                        <a:t>339</a:t>
                      </a:r>
                      <a:endParaRPr sz="450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extLst>
                  <a:ext uri="{0D108BD9-81ED-4DB2-BD59-A6C34878D82A}">
                    <a16:rowId xmlns:a16="http://schemas.microsoft.com/office/drawing/2014/main" val="10002"/>
                  </a:ext>
                </a:extLst>
              </a:tr>
              <a:tr h="1868475">
                <a:tc>
                  <a:txBody>
                    <a:bodyPr/>
                    <a:lstStyle/>
                    <a:p>
                      <a:pPr marL="0" lvl="0" indent="0" algn="r" rtl="0">
                        <a:lnSpc>
                          <a:spcPct val="90000"/>
                        </a:lnSpc>
                        <a:spcBef>
                          <a:spcPts val="0"/>
                        </a:spcBef>
                        <a:spcAft>
                          <a:spcPts val="0"/>
                        </a:spcAft>
                        <a:buNone/>
                      </a:pPr>
                      <a:r>
                        <a:rPr lang="tr-TR" sz="4500" dirty="0">
                          <a:solidFill>
                            <a:schemeClr val="dk1"/>
                          </a:solidFill>
                        </a:rPr>
                        <a:t>Yüzde %</a:t>
                      </a:r>
                      <a:endParaRPr sz="4500"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None/>
                      </a:pPr>
                      <a:r>
                        <a:rPr lang="tr-TR" sz="4500" dirty="0"/>
                        <a:t>22</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None/>
                      </a:pPr>
                      <a:r>
                        <a:rPr lang="tr-TR" sz="4500" dirty="0"/>
                        <a:t>39</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None/>
                      </a:pPr>
                      <a:r>
                        <a:rPr lang="tr-TR" sz="4500" dirty="0">
                          <a:solidFill>
                            <a:schemeClr val="dk1"/>
                          </a:solidFill>
                        </a:rPr>
                        <a:t>35</a:t>
                      </a:r>
                      <a:endParaRPr sz="4500"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dirty="0">
                          <a:solidFill>
                            <a:schemeClr val="dk1"/>
                          </a:solidFill>
                        </a:rPr>
                        <a:t>65</a:t>
                      </a:r>
                      <a:endParaRPr sz="4500" b="1"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321898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14"/>
        <p:cNvGrpSpPr/>
        <p:nvPr/>
      </p:nvGrpSpPr>
      <p:grpSpPr>
        <a:xfrm>
          <a:off x="0" y="0"/>
          <a:ext cx="0" cy="0"/>
          <a:chOff x="0" y="0"/>
          <a:chExt cx="0" cy="0"/>
        </a:xfrm>
      </p:grpSpPr>
      <p:pic>
        <p:nvPicPr>
          <p:cNvPr id="6" name="Resim 5">
            <a:extLst>
              <a:ext uri="{FF2B5EF4-FFF2-40B4-BE49-F238E27FC236}">
                <a16:creationId xmlns:a16="http://schemas.microsoft.com/office/drawing/2014/main" id="{5CE425BC-459E-6374-BBC5-44FFE6386D28}"/>
              </a:ext>
            </a:extLst>
          </p:cNvPr>
          <p:cNvPicPr>
            <a:picLocks noChangeAspect="1"/>
          </p:cNvPicPr>
          <p:nvPr/>
        </p:nvPicPr>
        <p:blipFill>
          <a:blip r:embed="rId3"/>
          <a:stretch>
            <a:fillRect/>
          </a:stretch>
        </p:blipFill>
        <p:spPr>
          <a:xfrm>
            <a:off x="0" y="0"/>
            <a:ext cx="18288000" cy="10315746"/>
          </a:xfrm>
          <a:prstGeom prst="rect">
            <a:avLst/>
          </a:prstGeom>
        </p:spPr>
      </p:pic>
      <p:graphicFrame>
        <p:nvGraphicFramePr>
          <p:cNvPr id="7" name="Google Shape;318;g380eaf9563b_0_0">
            <a:extLst>
              <a:ext uri="{FF2B5EF4-FFF2-40B4-BE49-F238E27FC236}">
                <a16:creationId xmlns:a16="http://schemas.microsoft.com/office/drawing/2014/main" id="{E0754AC3-9368-72AD-31DB-7126434F08E8}"/>
              </a:ext>
            </a:extLst>
          </p:cNvPr>
          <p:cNvGraphicFramePr/>
          <p:nvPr>
            <p:extLst>
              <p:ext uri="{D42A27DB-BD31-4B8C-83A1-F6EECF244321}">
                <p14:modId xmlns:p14="http://schemas.microsoft.com/office/powerpoint/2010/main" val="61709256"/>
              </p:ext>
            </p:extLst>
          </p:nvPr>
        </p:nvGraphicFramePr>
        <p:xfrm>
          <a:off x="952500" y="2358825"/>
          <a:ext cx="16315100" cy="7473900"/>
        </p:xfrm>
        <a:graphic>
          <a:graphicData uri="http://schemas.openxmlformats.org/drawingml/2006/table">
            <a:tbl>
              <a:tblPr>
                <a:noFill/>
                <a:tableStyleId>{35BC5ADA-FCE5-410F-B2C2-5B7DCBBDD7D9}</a:tableStyleId>
              </a:tblPr>
              <a:tblGrid>
                <a:gridCol w="4321225">
                  <a:extLst>
                    <a:ext uri="{9D8B030D-6E8A-4147-A177-3AD203B41FA5}">
                      <a16:colId xmlns:a16="http://schemas.microsoft.com/office/drawing/2014/main" val="20000"/>
                    </a:ext>
                  </a:extLst>
                </a:gridCol>
                <a:gridCol w="2311075">
                  <a:extLst>
                    <a:ext uri="{9D8B030D-6E8A-4147-A177-3AD203B41FA5}">
                      <a16:colId xmlns:a16="http://schemas.microsoft.com/office/drawing/2014/main" val="20001"/>
                    </a:ext>
                  </a:extLst>
                </a:gridCol>
                <a:gridCol w="2311075">
                  <a:extLst>
                    <a:ext uri="{9D8B030D-6E8A-4147-A177-3AD203B41FA5}">
                      <a16:colId xmlns:a16="http://schemas.microsoft.com/office/drawing/2014/main" val="20002"/>
                    </a:ext>
                  </a:extLst>
                </a:gridCol>
                <a:gridCol w="4654350">
                  <a:extLst>
                    <a:ext uri="{9D8B030D-6E8A-4147-A177-3AD203B41FA5}">
                      <a16:colId xmlns:a16="http://schemas.microsoft.com/office/drawing/2014/main" val="20003"/>
                    </a:ext>
                  </a:extLst>
                </a:gridCol>
                <a:gridCol w="2717375">
                  <a:extLst>
                    <a:ext uri="{9D8B030D-6E8A-4147-A177-3AD203B41FA5}">
                      <a16:colId xmlns:a16="http://schemas.microsoft.com/office/drawing/2014/main" val="20004"/>
                    </a:ext>
                  </a:extLst>
                </a:gridCol>
              </a:tblGrid>
              <a:tr h="1868475">
                <a:tc>
                  <a:txBody>
                    <a:bodyPr/>
                    <a:lstStyle/>
                    <a:p>
                      <a:pPr marL="0" lvl="0" indent="0" algn="l" rtl="0">
                        <a:lnSpc>
                          <a:spcPct val="90000"/>
                        </a:lnSpc>
                        <a:spcBef>
                          <a:spcPts val="0"/>
                        </a:spcBef>
                        <a:spcAft>
                          <a:spcPts val="0"/>
                        </a:spcAft>
                        <a:buClr>
                          <a:schemeClr val="dk1"/>
                        </a:buClr>
                        <a:buSzPts val="7000"/>
                        <a:buFont typeface="Arial"/>
                        <a:buNone/>
                      </a:pPr>
                      <a:r>
                        <a:rPr lang="tr-TR" sz="4500" b="1" dirty="0">
                          <a:solidFill>
                            <a:schemeClr val="dk1"/>
                          </a:solidFill>
                        </a:rPr>
                        <a:t>2025-2026 Akademik Yılı</a:t>
                      </a:r>
                      <a:endParaRPr sz="4500" b="1"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a:solidFill>
                            <a:schemeClr val="dk1"/>
                          </a:solidFill>
                        </a:rPr>
                        <a:t>Güz</a:t>
                      </a:r>
                      <a:endParaRPr sz="4500" b="1"/>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a:solidFill>
                            <a:schemeClr val="dk1"/>
                          </a:solidFill>
                        </a:rPr>
                        <a:t>Bahar</a:t>
                      </a:r>
                      <a:endParaRPr sz="4500" b="1"/>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dirty="0">
                          <a:solidFill>
                            <a:schemeClr val="dk1"/>
                          </a:solidFill>
                        </a:rPr>
                        <a:t>14 Eylül 2026 </a:t>
                      </a:r>
                      <a:endParaRPr sz="4500" b="1" dirty="0">
                        <a:solidFill>
                          <a:schemeClr val="dk1"/>
                        </a:solidFill>
                      </a:endParaRPr>
                    </a:p>
                    <a:p>
                      <a:pPr marL="0" lvl="0" indent="0" algn="ctr" rtl="0">
                        <a:lnSpc>
                          <a:spcPct val="90000"/>
                        </a:lnSpc>
                        <a:spcBef>
                          <a:spcPts val="0"/>
                        </a:spcBef>
                        <a:spcAft>
                          <a:spcPts val="0"/>
                        </a:spcAft>
                        <a:buClr>
                          <a:schemeClr val="dk1"/>
                        </a:buClr>
                        <a:buSzPts val="1100"/>
                        <a:buFont typeface="Arial"/>
                        <a:buNone/>
                      </a:pPr>
                      <a:r>
                        <a:rPr lang="tr-TR" sz="4500" b="1" dirty="0">
                          <a:solidFill>
                            <a:schemeClr val="dk1"/>
                          </a:solidFill>
                        </a:rPr>
                        <a:t>Muafiyet Sınavı</a:t>
                      </a:r>
                      <a:endParaRPr sz="4500" b="1"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tc>
                  <a:txBody>
                    <a:bodyPr/>
                    <a:lstStyle/>
                    <a:p>
                      <a:pPr marL="0" lvl="0" indent="0" algn="ctr" rtl="0">
                        <a:lnSpc>
                          <a:spcPct val="90000"/>
                        </a:lnSpc>
                        <a:spcBef>
                          <a:spcPts val="0"/>
                        </a:spcBef>
                        <a:spcAft>
                          <a:spcPts val="0"/>
                        </a:spcAft>
                        <a:buNone/>
                      </a:pPr>
                      <a:r>
                        <a:rPr lang="tr-TR" sz="4500" b="1">
                          <a:solidFill>
                            <a:schemeClr val="dk1"/>
                          </a:solidFill>
                        </a:rPr>
                        <a:t>TOPLAM</a:t>
                      </a:r>
                      <a:endParaRPr sz="4500" b="1">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F9CB9C"/>
                    </a:solidFill>
                  </a:tcPr>
                </a:tc>
                <a:extLst>
                  <a:ext uri="{0D108BD9-81ED-4DB2-BD59-A6C34878D82A}">
                    <a16:rowId xmlns:a16="http://schemas.microsoft.com/office/drawing/2014/main" val="10000"/>
                  </a:ext>
                </a:extLst>
              </a:tr>
              <a:tr h="1868475">
                <a:tc>
                  <a:txBody>
                    <a:bodyPr/>
                    <a:lstStyle/>
                    <a:p>
                      <a:pPr marL="0" lvl="0" indent="0" algn="l" rtl="0">
                        <a:lnSpc>
                          <a:spcPct val="90000"/>
                        </a:lnSpc>
                        <a:spcBef>
                          <a:spcPts val="0"/>
                        </a:spcBef>
                        <a:spcAft>
                          <a:spcPts val="0"/>
                        </a:spcAft>
                        <a:buClr>
                          <a:schemeClr val="dk1"/>
                        </a:buClr>
                        <a:buSzPts val="1100"/>
                        <a:buFont typeface="Arial"/>
                        <a:buNone/>
                      </a:pPr>
                      <a:r>
                        <a:rPr lang="tr-TR" sz="4500" dirty="0">
                          <a:solidFill>
                            <a:schemeClr val="dk1"/>
                          </a:solidFill>
                        </a:rPr>
                        <a:t>2025 Girişli Öğrenciler</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solidFill>
                            <a:schemeClr val="dk1"/>
                          </a:solidFill>
                        </a:rPr>
                        <a:t>444</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t>353</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None/>
                      </a:pPr>
                      <a:r>
                        <a:rPr lang="tr-TR" sz="4500" dirty="0"/>
                        <a:t>Sınava Giren</a:t>
                      </a:r>
                      <a:endParaRPr sz="4500" dirty="0"/>
                    </a:p>
                    <a:p>
                      <a:pPr marL="0" lvl="0" indent="0" algn="ctr" rtl="0">
                        <a:lnSpc>
                          <a:spcPct val="90000"/>
                        </a:lnSpc>
                        <a:spcBef>
                          <a:spcPts val="0"/>
                        </a:spcBef>
                        <a:spcAft>
                          <a:spcPts val="0"/>
                        </a:spcAft>
                        <a:buNone/>
                      </a:pPr>
                      <a:r>
                        <a:rPr lang="tr-TR" sz="4500" dirty="0"/>
                        <a:t>161</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None/>
                      </a:pPr>
                      <a:r>
                        <a:rPr lang="tr-TR" sz="4500" dirty="0"/>
                        <a:t>444</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extLst>
                  <a:ext uri="{0D108BD9-81ED-4DB2-BD59-A6C34878D82A}">
                    <a16:rowId xmlns:a16="http://schemas.microsoft.com/office/drawing/2014/main" val="10001"/>
                  </a:ext>
                </a:extLst>
              </a:tr>
              <a:tr h="1868475">
                <a:tc>
                  <a:txBody>
                    <a:bodyPr/>
                    <a:lstStyle/>
                    <a:p>
                      <a:pPr marL="0" lvl="0" indent="0" algn="l" rtl="0">
                        <a:lnSpc>
                          <a:spcPct val="90000"/>
                        </a:lnSpc>
                        <a:spcBef>
                          <a:spcPts val="0"/>
                        </a:spcBef>
                        <a:spcAft>
                          <a:spcPts val="0"/>
                        </a:spcAft>
                        <a:buClr>
                          <a:schemeClr val="dk1"/>
                        </a:buClr>
                        <a:buSzPts val="1100"/>
                        <a:buFont typeface="Arial"/>
                        <a:buNone/>
                      </a:pPr>
                      <a:r>
                        <a:rPr lang="tr-TR" sz="4500" dirty="0">
                          <a:solidFill>
                            <a:schemeClr val="dk1"/>
                          </a:solidFill>
                        </a:rPr>
                        <a:t>Muafiyet Sınavını Geçen</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t>90</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t>142</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solidFill>
                            <a:schemeClr val="dk1"/>
                          </a:solidFill>
                        </a:rPr>
                        <a:t>Sınavı Geçen</a:t>
                      </a:r>
                    </a:p>
                    <a:p>
                      <a:pPr marL="0" lvl="0" indent="0" algn="ctr" rtl="0">
                        <a:lnSpc>
                          <a:spcPct val="90000"/>
                        </a:lnSpc>
                        <a:spcBef>
                          <a:spcPts val="0"/>
                        </a:spcBef>
                        <a:spcAft>
                          <a:spcPts val="0"/>
                        </a:spcAft>
                        <a:buClr>
                          <a:schemeClr val="dk1"/>
                        </a:buClr>
                        <a:buSzPts val="1100"/>
                        <a:buFont typeface="Arial"/>
                        <a:buNone/>
                      </a:pPr>
                      <a:r>
                        <a:rPr lang="tr-TR" sz="4500" dirty="0">
                          <a:solidFill>
                            <a:schemeClr val="dk1"/>
                          </a:solidFill>
                        </a:rPr>
                        <a:t>58</a:t>
                      </a: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dirty="0">
                          <a:solidFill>
                            <a:schemeClr val="dk1"/>
                          </a:solidFill>
                        </a:rPr>
                        <a:t>290</a:t>
                      </a:r>
                      <a:endParaRPr sz="4500"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EEF0EF"/>
                    </a:solidFill>
                  </a:tcPr>
                </a:tc>
                <a:extLst>
                  <a:ext uri="{0D108BD9-81ED-4DB2-BD59-A6C34878D82A}">
                    <a16:rowId xmlns:a16="http://schemas.microsoft.com/office/drawing/2014/main" val="10002"/>
                  </a:ext>
                </a:extLst>
              </a:tr>
              <a:tr h="1868475">
                <a:tc>
                  <a:txBody>
                    <a:bodyPr/>
                    <a:lstStyle/>
                    <a:p>
                      <a:pPr marL="0" lvl="0" indent="0" algn="r" rtl="0">
                        <a:lnSpc>
                          <a:spcPct val="90000"/>
                        </a:lnSpc>
                        <a:spcBef>
                          <a:spcPts val="0"/>
                        </a:spcBef>
                        <a:spcAft>
                          <a:spcPts val="0"/>
                        </a:spcAft>
                        <a:buNone/>
                      </a:pPr>
                      <a:r>
                        <a:rPr lang="tr-TR" sz="4500" dirty="0">
                          <a:solidFill>
                            <a:schemeClr val="dk1"/>
                          </a:solidFill>
                        </a:rPr>
                        <a:t>Yüzde %</a:t>
                      </a:r>
                      <a:endParaRPr sz="4500"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None/>
                      </a:pPr>
                      <a:r>
                        <a:rPr lang="tr-TR" sz="4500" dirty="0"/>
                        <a:t>21</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None/>
                      </a:pPr>
                      <a:r>
                        <a:rPr lang="tr-TR" sz="4500" dirty="0"/>
                        <a:t>41</a:t>
                      </a:r>
                      <a:endParaRPr sz="4500" dirty="0"/>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None/>
                      </a:pPr>
                      <a:r>
                        <a:rPr lang="tr-TR" sz="4500" dirty="0">
                          <a:solidFill>
                            <a:schemeClr val="dk1"/>
                          </a:solidFill>
                        </a:rPr>
                        <a:t>36</a:t>
                      </a:r>
                      <a:endParaRPr sz="4500"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tc>
                  <a:txBody>
                    <a:bodyPr/>
                    <a:lstStyle/>
                    <a:p>
                      <a:pPr marL="0" lvl="0" indent="0" algn="ctr" rtl="0">
                        <a:lnSpc>
                          <a:spcPct val="90000"/>
                        </a:lnSpc>
                        <a:spcBef>
                          <a:spcPts val="0"/>
                        </a:spcBef>
                        <a:spcAft>
                          <a:spcPts val="0"/>
                        </a:spcAft>
                        <a:buClr>
                          <a:schemeClr val="dk1"/>
                        </a:buClr>
                        <a:buSzPts val="1100"/>
                        <a:buFont typeface="Arial"/>
                        <a:buNone/>
                      </a:pPr>
                      <a:r>
                        <a:rPr lang="tr-TR" sz="4500" b="1" dirty="0">
                          <a:solidFill>
                            <a:schemeClr val="dk1"/>
                          </a:solidFill>
                        </a:rPr>
                        <a:t>66</a:t>
                      </a:r>
                      <a:endParaRPr sz="4500" b="1" dirty="0">
                        <a:solidFill>
                          <a:schemeClr val="dk1"/>
                        </a:solidFill>
                      </a:endParaRPr>
                    </a:p>
                  </a:txBody>
                  <a:tcPr marL="91425" marR="91425" marT="91425" marB="91425" anchor="ctr">
                    <a:lnL w="76200" cap="flat" cmpd="sng">
                      <a:solidFill>
                        <a:srgbClr val="9E9E9E"/>
                      </a:solidFill>
                      <a:prstDash val="solid"/>
                      <a:round/>
                      <a:headEnd type="none" w="sm" len="sm"/>
                      <a:tailEnd type="none" w="sm" len="sm"/>
                    </a:lnL>
                    <a:lnR w="76200" cap="flat" cmpd="sng">
                      <a:solidFill>
                        <a:srgbClr val="9E9E9E"/>
                      </a:solidFill>
                      <a:prstDash val="solid"/>
                      <a:round/>
                      <a:headEnd type="none" w="sm" len="sm"/>
                      <a:tailEnd type="none" w="sm" len="sm"/>
                    </a:lnR>
                    <a:lnT w="76200" cap="flat" cmpd="sng">
                      <a:solidFill>
                        <a:srgbClr val="9E9E9E"/>
                      </a:solidFill>
                      <a:prstDash val="solid"/>
                      <a:round/>
                      <a:headEnd type="none" w="sm" len="sm"/>
                      <a:tailEnd type="none" w="sm" len="sm"/>
                    </a:lnT>
                    <a:lnB w="76200" cap="flat" cmpd="sng">
                      <a:solidFill>
                        <a:srgbClr val="9E9E9E"/>
                      </a:solidFill>
                      <a:prstDash val="solid"/>
                      <a:round/>
                      <a:headEnd type="none" w="sm" len="sm"/>
                      <a:tailEnd type="none" w="sm" len="sm"/>
                    </a:lnB>
                    <a:solidFill>
                      <a:srgbClr val="DBDFDD"/>
                    </a:solidFill>
                  </a:tcPr>
                </a:tc>
                <a:extLst>
                  <a:ext uri="{0D108BD9-81ED-4DB2-BD59-A6C34878D82A}">
                    <a16:rowId xmlns:a16="http://schemas.microsoft.com/office/drawing/2014/main" val="10003"/>
                  </a:ext>
                </a:extLst>
              </a:tr>
            </a:tbl>
          </a:graphicData>
        </a:graphic>
      </p:graphicFrame>
      <p:grpSp>
        <p:nvGrpSpPr>
          <p:cNvPr id="8" name="Google Shape;307;g3808476f47e_0_7">
            <a:extLst>
              <a:ext uri="{FF2B5EF4-FFF2-40B4-BE49-F238E27FC236}">
                <a16:creationId xmlns:a16="http://schemas.microsoft.com/office/drawing/2014/main" id="{5E01826D-E0EA-57BC-0AE6-FCD055A87ABB}"/>
              </a:ext>
            </a:extLst>
          </p:cNvPr>
          <p:cNvGrpSpPr/>
          <p:nvPr/>
        </p:nvGrpSpPr>
        <p:grpSpPr>
          <a:xfrm>
            <a:off x="624840" y="281950"/>
            <a:ext cx="17038320" cy="1856333"/>
            <a:chOff x="-6463899" y="4945"/>
            <a:chExt cx="35328001" cy="839400"/>
          </a:xfrm>
        </p:grpSpPr>
        <p:sp>
          <p:nvSpPr>
            <p:cNvPr id="9" name="Google Shape;308;g3808476f47e_0_7">
              <a:extLst>
                <a:ext uri="{FF2B5EF4-FFF2-40B4-BE49-F238E27FC236}">
                  <a16:creationId xmlns:a16="http://schemas.microsoft.com/office/drawing/2014/main" id="{050336DD-A049-2A09-699F-EE9B71B8AC1F}"/>
                </a:ext>
              </a:extLst>
            </p:cNvPr>
            <p:cNvSpPr/>
            <p:nvPr/>
          </p:nvSpPr>
          <p:spPr>
            <a:xfrm>
              <a:off x="-6463898" y="4945"/>
              <a:ext cx="35328000" cy="839400"/>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309;g3808476f47e_0_7">
              <a:extLst>
                <a:ext uri="{FF2B5EF4-FFF2-40B4-BE49-F238E27FC236}">
                  <a16:creationId xmlns:a16="http://schemas.microsoft.com/office/drawing/2014/main" id="{84907FEA-384C-F08D-0B0A-DD55A7849232}"/>
                </a:ext>
              </a:extLst>
            </p:cNvPr>
            <p:cNvSpPr/>
            <p:nvPr/>
          </p:nvSpPr>
          <p:spPr>
            <a:xfrm>
              <a:off x="-6463899" y="61886"/>
              <a:ext cx="35328000" cy="757500"/>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5000"/>
                <a:buFont typeface="Arial"/>
                <a:buNone/>
              </a:pPr>
              <a:r>
                <a:rPr lang="tr-TR" sz="5000" b="1" i="0" u="none" strike="noStrike" cap="none" dirty="0">
                  <a:solidFill>
                    <a:schemeClr val="dk1"/>
                  </a:solidFill>
                  <a:latin typeface="Century Gothic"/>
                  <a:ea typeface="Century Gothic"/>
                  <a:cs typeface="Century Gothic"/>
                  <a:sym typeface="Century Gothic"/>
                </a:rPr>
                <a:t>2025 </a:t>
              </a:r>
              <a:r>
                <a:rPr lang="tr-TR" sz="5000" b="1" dirty="0">
                  <a:solidFill>
                    <a:schemeClr val="dk1"/>
                  </a:solidFill>
                  <a:latin typeface="Century Gothic"/>
                  <a:ea typeface="Century Gothic"/>
                  <a:cs typeface="Century Gothic"/>
                  <a:sym typeface="Century Gothic"/>
                </a:rPr>
                <a:t>GİRİŞLİ ÖĞRENCİ SAYILARI VE </a:t>
              </a:r>
            </a:p>
            <a:p>
              <a:pPr marL="0" marR="0" lvl="0" indent="0" algn="ctr" rtl="0">
                <a:lnSpc>
                  <a:spcPct val="90000"/>
                </a:lnSpc>
                <a:spcBef>
                  <a:spcPts val="0"/>
                </a:spcBef>
                <a:spcAft>
                  <a:spcPts val="0"/>
                </a:spcAft>
                <a:buClr>
                  <a:srgbClr val="000000"/>
                </a:buClr>
                <a:buSzPts val="5000"/>
                <a:buFont typeface="Arial"/>
                <a:buNone/>
              </a:pPr>
              <a:r>
                <a:rPr lang="tr-TR" sz="5000" b="1" dirty="0">
                  <a:solidFill>
                    <a:schemeClr val="dk1"/>
                  </a:solidFill>
                  <a:latin typeface="Century Gothic"/>
                  <a:ea typeface="Century Gothic"/>
                  <a:cs typeface="Century Gothic"/>
                  <a:sym typeface="Century Gothic"/>
                </a:rPr>
                <a:t>BİR YILLIK BAŞARI ORANLARI</a:t>
              </a:r>
              <a:endParaRPr sz="5000" b="0" i="0" u="none" strike="noStrike" cap="none" dirty="0">
                <a:solidFill>
                  <a:schemeClr val="dk1"/>
                </a:solidFill>
                <a:latin typeface="Century Gothic"/>
                <a:ea typeface="Century Gothic"/>
                <a:cs typeface="Century Gothic"/>
                <a:sym typeface="Century Gothic"/>
              </a:endParaRPr>
            </a:p>
          </p:txBody>
        </p:sp>
      </p:grpSp>
    </p:spTree>
    <p:extLst>
      <p:ext uri="{BB962C8B-B14F-4D97-AF65-F5344CB8AC3E}">
        <p14:creationId xmlns:p14="http://schemas.microsoft.com/office/powerpoint/2010/main" val="32369738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22"/>
        <p:cNvGrpSpPr/>
        <p:nvPr/>
      </p:nvGrpSpPr>
      <p:grpSpPr>
        <a:xfrm>
          <a:off x="0" y="0"/>
          <a:ext cx="0" cy="0"/>
          <a:chOff x="0" y="0"/>
          <a:chExt cx="0" cy="0"/>
        </a:xfrm>
      </p:grpSpPr>
      <p:pic>
        <p:nvPicPr>
          <p:cNvPr id="10" name="Resim 9">
            <a:extLst>
              <a:ext uri="{FF2B5EF4-FFF2-40B4-BE49-F238E27FC236}">
                <a16:creationId xmlns:a16="http://schemas.microsoft.com/office/drawing/2014/main" id="{3205DCCE-096E-9FA9-433E-5A7BE4ACDC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88000" cy="10315746"/>
          </a:xfrm>
          <a:prstGeom prst="rect">
            <a:avLst/>
          </a:prstGeom>
        </p:spPr>
      </p:pic>
      <p:grpSp>
        <p:nvGrpSpPr>
          <p:cNvPr id="11" name="Google Shape;323;p12">
            <a:extLst>
              <a:ext uri="{FF2B5EF4-FFF2-40B4-BE49-F238E27FC236}">
                <a16:creationId xmlns:a16="http://schemas.microsoft.com/office/drawing/2014/main" id="{4AE99B3A-8D09-B31E-B160-DD133FDCB164}"/>
              </a:ext>
            </a:extLst>
          </p:cNvPr>
          <p:cNvGrpSpPr/>
          <p:nvPr/>
        </p:nvGrpSpPr>
        <p:grpSpPr>
          <a:xfrm>
            <a:off x="325493" y="342900"/>
            <a:ext cx="17581507" cy="1371600"/>
            <a:chOff x="0" y="20903"/>
            <a:chExt cx="17740746" cy="839474"/>
          </a:xfrm>
        </p:grpSpPr>
        <p:sp>
          <p:nvSpPr>
            <p:cNvPr id="12" name="Google Shape;324;p12">
              <a:extLst>
                <a:ext uri="{FF2B5EF4-FFF2-40B4-BE49-F238E27FC236}">
                  <a16:creationId xmlns:a16="http://schemas.microsoft.com/office/drawing/2014/main" id="{47F139DB-B2CD-CB8F-9851-1A9AC63E30E3}"/>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325;p12">
              <a:extLst>
                <a:ext uri="{FF2B5EF4-FFF2-40B4-BE49-F238E27FC236}">
                  <a16:creationId xmlns:a16="http://schemas.microsoft.com/office/drawing/2014/main" id="{B745E275-F752-3310-1237-D0A3E9268FED}"/>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a:solidFill>
                    <a:schemeClr val="dk1"/>
                  </a:solidFill>
                  <a:latin typeface="Century Gothic"/>
                  <a:ea typeface="Century Gothic"/>
                  <a:cs typeface="Century Gothic"/>
                  <a:sym typeface="Century Gothic"/>
                </a:rPr>
                <a:t>DEVAMSIZLIK</a:t>
              </a:r>
              <a:endParaRPr sz="6000" b="0" i="0" u="none" strike="noStrike" cap="none">
                <a:solidFill>
                  <a:schemeClr val="dk1"/>
                </a:solidFill>
                <a:latin typeface="Century Gothic"/>
                <a:ea typeface="Century Gothic"/>
                <a:cs typeface="Century Gothic"/>
                <a:sym typeface="Century Gothic"/>
              </a:endParaRPr>
            </a:p>
          </p:txBody>
        </p:sp>
      </p:grpSp>
      <p:sp>
        <p:nvSpPr>
          <p:cNvPr id="14" name="Google Shape;326;p12">
            <a:extLst>
              <a:ext uri="{FF2B5EF4-FFF2-40B4-BE49-F238E27FC236}">
                <a16:creationId xmlns:a16="http://schemas.microsoft.com/office/drawing/2014/main" id="{4B77A8EF-0F8C-BBC3-C02C-C2A16A691A22}"/>
              </a:ext>
            </a:extLst>
          </p:cNvPr>
          <p:cNvSpPr/>
          <p:nvPr/>
        </p:nvSpPr>
        <p:spPr>
          <a:xfrm>
            <a:off x="635862" y="2031616"/>
            <a:ext cx="16764375" cy="1240675"/>
          </a:xfrm>
          <a:prstGeom prst="rect">
            <a:avLst/>
          </a:prstGeom>
          <a:noFill/>
          <a:ln>
            <a:noFill/>
          </a:ln>
        </p:spPr>
        <p:txBody>
          <a:bodyPr spcFirstLastPara="1" wrap="square" lIns="133350" tIns="133350" rIns="133350" bIns="133350" anchor="ctr" anchorCtr="0">
            <a:noAutofit/>
          </a:bodyPr>
          <a:lstStyle/>
          <a:p>
            <a:pPr marL="857250" marR="0" lvl="0" indent="-857250" algn="l" rtl="0">
              <a:lnSpc>
                <a:spcPct val="90000"/>
              </a:lnSpc>
              <a:spcBef>
                <a:spcPts val="0"/>
              </a:spcBef>
              <a:spcAft>
                <a:spcPts val="0"/>
              </a:spcAft>
              <a:buClr>
                <a:srgbClr val="000000"/>
              </a:buClr>
              <a:buSzPts val="6000"/>
              <a:buFont typeface="Wingdings" panose="05000000000000000000" pitchFamily="2" charset="2"/>
              <a:buChar char="§"/>
            </a:pPr>
            <a:r>
              <a:rPr lang="tr-TR" sz="6000" b="0" i="0" u="none" strike="noStrike" cap="none" dirty="0">
                <a:solidFill>
                  <a:schemeClr val="dk1"/>
                </a:solidFill>
                <a:latin typeface="Century Gothic"/>
                <a:ea typeface="Century Gothic"/>
                <a:cs typeface="Century Gothic"/>
                <a:sym typeface="Century Gothic"/>
              </a:rPr>
              <a:t>Derslere devam </a:t>
            </a:r>
            <a:r>
              <a:rPr lang="tr-TR" sz="6000" b="1" i="0" u="none" strike="noStrike" cap="none" dirty="0">
                <a:solidFill>
                  <a:srgbClr val="FF0000"/>
                </a:solidFill>
                <a:latin typeface="Century Gothic"/>
                <a:ea typeface="Century Gothic"/>
                <a:cs typeface="Century Gothic"/>
                <a:sym typeface="Century Gothic"/>
              </a:rPr>
              <a:t>zorunludur</a:t>
            </a:r>
            <a:r>
              <a:rPr lang="tr-TR" sz="6000" b="0" i="0" u="none" strike="noStrike" cap="none" dirty="0">
                <a:solidFill>
                  <a:srgbClr val="FF0000"/>
                </a:solidFill>
                <a:latin typeface="Century Gothic"/>
                <a:ea typeface="Century Gothic"/>
                <a:cs typeface="Century Gothic"/>
                <a:sym typeface="Century Gothic"/>
              </a:rPr>
              <a:t>.</a:t>
            </a:r>
            <a:r>
              <a:rPr lang="tr-TR" sz="5000" b="0" i="0" u="none" strike="noStrike" cap="none" dirty="0">
                <a:solidFill>
                  <a:srgbClr val="FF0000"/>
                </a:solidFill>
                <a:latin typeface="Century Gothic"/>
                <a:ea typeface="Century Gothic"/>
                <a:cs typeface="Century Gothic"/>
                <a:sym typeface="Century Gothic"/>
              </a:rPr>
              <a:t> </a:t>
            </a:r>
            <a:endParaRPr sz="5000" b="0" i="0" u="none" strike="noStrike" cap="none" dirty="0">
              <a:solidFill>
                <a:srgbClr val="FF0000"/>
              </a:solidFill>
              <a:latin typeface="Century Gothic"/>
              <a:ea typeface="Century Gothic"/>
              <a:cs typeface="Century Gothic"/>
              <a:sym typeface="Century Gothic"/>
            </a:endParaRPr>
          </a:p>
        </p:txBody>
      </p:sp>
      <p:sp>
        <p:nvSpPr>
          <p:cNvPr id="15" name="Google Shape;327;p12">
            <a:extLst>
              <a:ext uri="{FF2B5EF4-FFF2-40B4-BE49-F238E27FC236}">
                <a16:creationId xmlns:a16="http://schemas.microsoft.com/office/drawing/2014/main" id="{71C11C30-61F3-3A97-F3B3-615468C564B2}"/>
              </a:ext>
            </a:extLst>
          </p:cNvPr>
          <p:cNvSpPr/>
          <p:nvPr/>
        </p:nvSpPr>
        <p:spPr>
          <a:xfrm>
            <a:off x="575539" y="4011477"/>
            <a:ext cx="16824397" cy="2370852"/>
          </a:xfrm>
          <a:prstGeom prst="rect">
            <a:avLst/>
          </a:prstGeom>
          <a:noFill/>
          <a:ln>
            <a:noFill/>
          </a:ln>
        </p:spPr>
        <p:txBody>
          <a:bodyPr spcFirstLastPara="1" wrap="square" lIns="133350" tIns="133350" rIns="133350" bIns="133350" anchor="ctr" anchorCtr="0">
            <a:noAutofit/>
          </a:bodyPr>
          <a:lstStyle/>
          <a:p>
            <a:pPr marL="857250" marR="0" lvl="0" indent="-857250" algn="l" rtl="0">
              <a:lnSpc>
                <a:spcPct val="90000"/>
              </a:lnSpc>
              <a:spcBef>
                <a:spcPts val="0"/>
              </a:spcBef>
              <a:spcAft>
                <a:spcPts val="0"/>
              </a:spcAft>
              <a:buClr>
                <a:srgbClr val="000000"/>
              </a:buClr>
              <a:buSzPts val="6000"/>
              <a:buFont typeface="Wingdings" panose="05000000000000000000" pitchFamily="2" charset="2"/>
              <a:buChar char="§"/>
            </a:pPr>
            <a:r>
              <a:rPr lang="tr-TR" sz="6000" b="0" i="0" u="none" strike="noStrike" cap="none" dirty="0">
                <a:solidFill>
                  <a:schemeClr val="dk1"/>
                </a:solidFill>
                <a:latin typeface="Century Gothic"/>
                <a:ea typeface="Century Gothic"/>
                <a:cs typeface="Century Gothic"/>
                <a:sym typeface="Century Gothic"/>
              </a:rPr>
              <a:t>Öğrenciler derslere, bulundukları seviyenin yarıyıldaki ders saatinin en az </a:t>
            </a:r>
            <a:r>
              <a:rPr lang="tr-TR" sz="6000" b="1" i="0" u="none" strike="noStrike" cap="none" dirty="0">
                <a:solidFill>
                  <a:srgbClr val="FF0000"/>
                </a:solidFill>
                <a:latin typeface="Arial"/>
                <a:ea typeface="Arial"/>
                <a:cs typeface="Arial"/>
                <a:sym typeface="Arial"/>
              </a:rPr>
              <a:t>%85</a:t>
            </a:r>
            <a:r>
              <a:rPr lang="tr-TR" sz="6000" b="0" i="0" u="none" strike="noStrike" cap="none" dirty="0">
                <a:solidFill>
                  <a:schemeClr val="dk1"/>
                </a:solidFill>
                <a:latin typeface="Century Gothic"/>
                <a:ea typeface="Century Gothic"/>
                <a:cs typeface="Century Gothic"/>
                <a:sym typeface="Century Gothic"/>
              </a:rPr>
              <a:t>’i oranında devam etmekle yükümlüdür.</a:t>
            </a:r>
            <a:endParaRPr sz="6000" b="0" i="0" u="none" strike="noStrike" cap="none" dirty="0">
              <a:solidFill>
                <a:schemeClr val="dk1"/>
              </a:solidFill>
              <a:latin typeface="Century Gothic"/>
              <a:ea typeface="Century Gothic"/>
              <a:cs typeface="Century Gothic"/>
              <a:sym typeface="Century Gothic"/>
            </a:endParaRPr>
          </a:p>
        </p:txBody>
      </p:sp>
      <p:sp>
        <p:nvSpPr>
          <p:cNvPr id="16" name="Google Shape;328;p12">
            <a:extLst>
              <a:ext uri="{FF2B5EF4-FFF2-40B4-BE49-F238E27FC236}">
                <a16:creationId xmlns:a16="http://schemas.microsoft.com/office/drawing/2014/main" id="{CB7894D1-E1FA-EAA9-E578-465076167372}"/>
              </a:ext>
            </a:extLst>
          </p:cNvPr>
          <p:cNvSpPr/>
          <p:nvPr/>
        </p:nvSpPr>
        <p:spPr>
          <a:xfrm>
            <a:off x="584631" y="7293897"/>
            <a:ext cx="16740951" cy="2116802"/>
          </a:xfrm>
          <a:prstGeom prst="rect">
            <a:avLst/>
          </a:prstGeom>
          <a:noFill/>
          <a:ln>
            <a:noFill/>
          </a:ln>
        </p:spPr>
        <p:txBody>
          <a:bodyPr spcFirstLastPara="1" wrap="square" lIns="133350" tIns="133350" rIns="133350" bIns="133350" anchor="ctr" anchorCtr="0">
            <a:noAutofit/>
          </a:bodyPr>
          <a:lstStyle/>
          <a:p>
            <a:pPr marL="857250" marR="0" lvl="0" indent="-857250" algn="l" rtl="0">
              <a:lnSpc>
                <a:spcPct val="90000"/>
              </a:lnSpc>
              <a:spcBef>
                <a:spcPts val="0"/>
              </a:spcBef>
              <a:spcAft>
                <a:spcPts val="0"/>
              </a:spcAft>
              <a:buClr>
                <a:srgbClr val="000000"/>
              </a:buClr>
              <a:buSzPts val="6000"/>
              <a:buFont typeface="Wingdings" panose="05000000000000000000" pitchFamily="2" charset="2"/>
              <a:buChar char="§"/>
            </a:pPr>
            <a:r>
              <a:rPr lang="tr-TR" sz="6000" b="0" i="0" u="none" strike="noStrike" cap="none" dirty="0">
                <a:solidFill>
                  <a:schemeClr val="dk1"/>
                </a:solidFill>
                <a:latin typeface="Century Gothic"/>
                <a:ea typeface="Century Gothic"/>
                <a:cs typeface="Century Gothic"/>
                <a:sym typeface="Century Gothic"/>
              </a:rPr>
              <a:t>Devamsızlık oranı yarıyıldaki ders saatinin </a:t>
            </a:r>
            <a:r>
              <a:rPr lang="tr-TR" sz="6000" b="1" i="0" u="none" strike="noStrike" cap="none" dirty="0">
                <a:solidFill>
                  <a:srgbClr val="FF0000"/>
                </a:solidFill>
                <a:latin typeface="Arial"/>
                <a:ea typeface="Arial"/>
                <a:cs typeface="Arial"/>
                <a:sym typeface="Arial"/>
              </a:rPr>
              <a:t>%15</a:t>
            </a:r>
            <a:r>
              <a:rPr lang="tr-TR" sz="6000" b="0" i="0" u="none" strike="noStrike" cap="none" dirty="0">
                <a:solidFill>
                  <a:schemeClr val="dk1"/>
                </a:solidFill>
                <a:latin typeface="Century Gothic"/>
                <a:ea typeface="Century Gothic"/>
                <a:cs typeface="Century Gothic"/>
                <a:sym typeface="Century Gothic"/>
              </a:rPr>
              <a:t>’ini geçen öğrenciler, o dönem için başarısız sayılırlar.</a:t>
            </a:r>
            <a:endParaRPr sz="60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407647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32"/>
        <p:cNvGrpSpPr/>
        <p:nvPr/>
      </p:nvGrpSpPr>
      <p:grpSpPr>
        <a:xfrm>
          <a:off x="0" y="0"/>
          <a:ext cx="0" cy="0"/>
          <a:chOff x="0" y="0"/>
          <a:chExt cx="0" cy="0"/>
        </a:xfrm>
      </p:grpSpPr>
      <p:pic>
        <p:nvPicPr>
          <p:cNvPr id="3" name="Resim 2">
            <a:extLst>
              <a:ext uri="{FF2B5EF4-FFF2-40B4-BE49-F238E27FC236}">
                <a16:creationId xmlns:a16="http://schemas.microsoft.com/office/drawing/2014/main" id="{289CDF1F-B92B-B06D-0ACA-02325B48599A}"/>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333;p13">
            <a:extLst>
              <a:ext uri="{FF2B5EF4-FFF2-40B4-BE49-F238E27FC236}">
                <a16:creationId xmlns:a16="http://schemas.microsoft.com/office/drawing/2014/main" id="{6D9C8106-EF45-5368-36AD-6C9A1B731AAB}"/>
              </a:ext>
            </a:extLst>
          </p:cNvPr>
          <p:cNvGrpSpPr/>
          <p:nvPr/>
        </p:nvGrpSpPr>
        <p:grpSpPr>
          <a:xfrm>
            <a:off x="325493" y="205431"/>
            <a:ext cx="17581079" cy="1371617"/>
            <a:chOff x="0" y="20903"/>
            <a:chExt cx="17740746" cy="839474"/>
          </a:xfrm>
        </p:grpSpPr>
        <p:sp>
          <p:nvSpPr>
            <p:cNvPr id="5" name="Google Shape;334;p13">
              <a:extLst>
                <a:ext uri="{FF2B5EF4-FFF2-40B4-BE49-F238E27FC236}">
                  <a16:creationId xmlns:a16="http://schemas.microsoft.com/office/drawing/2014/main" id="{B3DF62B7-78F5-6588-4184-FA46EB7B09D0}"/>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35;p13">
              <a:extLst>
                <a:ext uri="{FF2B5EF4-FFF2-40B4-BE49-F238E27FC236}">
                  <a16:creationId xmlns:a16="http://schemas.microsoft.com/office/drawing/2014/main" id="{9AAFB387-609F-F917-40CB-971EB725F701}"/>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a:solidFill>
                    <a:schemeClr val="dk1"/>
                  </a:solidFill>
                  <a:latin typeface="Century Gothic"/>
                  <a:ea typeface="Century Gothic"/>
                  <a:cs typeface="Century Gothic"/>
                  <a:sym typeface="Century Gothic"/>
                </a:rPr>
                <a:t>ÖLÇME VE DEĞERLENDİRME</a:t>
              </a:r>
              <a:endParaRPr sz="6000" b="0" i="0" u="none" strike="noStrike" cap="none">
                <a:solidFill>
                  <a:schemeClr val="dk1"/>
                </a:solidFill>
                <a:latin typeface="Century Gothic"/>
                <a:ea typeface="Century Gothic"/>
                <a:cs typeface="Century Gothic"/>
                <a:sym typeface="Century Gothic"/>
              </a:endParaRPr>
            </a:p>
          </p:txBody>
        </p:sp>
      </p:grpSp>
      <p:graphicFrame>
        <p:nvGraphicFramePr>
          <p:cNvPr id="2" name="Google Shape;336;p13">
            <a:extLst>
              <a:ext uri="{FF2B5EF4-FFF2-40B4-BE49-F238E27FC236}">
                <a16:creationId xmlns:a16="http://schemas.microsoft.com/office/drawing/2014/main" id="{BD35B011-00CF-A7FB-3558-625692FDE4D8}"/>
              </a:ext>
            </a:extLst>
          </p:cNvPr>
          <p:cNvGraphicFramePr/>
          <p:nvPr>
            <p:extLst>
              <p:ext uri="{D42A27DB-BD31-4B8C-83A1-F6EECF244321}">
                <p14:modId xmlns:p14="http://schemas.microsoft.com/office/powerpoint/2010/main" val="548834175"/>
              </p:ext>
            </p:extLst>
          </p:nvPr>
        </p:nvGraphicFramePr>
        <p:xfrm>
          <a:off x="485551" y="1574469"/>
          <a:ext cx="17292050" cy="8464111"/>
        </p:xfrm>
        <a:graphic>
          <a:graphicData uri="http://schemas.openxmlformats.org/drawingml/2006/table">
            <a:tbl>
              <a:tblPr firstRow="1" bandRow="1">
                <a:tableStyleId>{0788A3CA-45A3-49D6-AD70-877FF74B94B1}</a:tableStyleId>
              </a:tblPr>
              <a:tblGrid>
                <a:gridCol w="14512950">
                  <a:extLst>
                    <a:ext uri="{9D8B030D-6E8A-4147-A177-3AD203B41FA5}">
                      <a16:colId xmlns:a16="http://schemas.microsoft.com/office/drawing/2014/main" val="20000"/>
                    </a:ext>
                  </a:extLst>
                </a:gridCol>
                <a:gridCol w="2779100">
                  <a:extLst>
                    <a:ext uri="{9D8B030D-6E8A-4147-A177-3AD203B41FA5}">
                      <a16:colId xmlns:a16="http://schemas.microsoft.com/office/drawing/2014/main" val="20001"/>
                    </a:ext>
                  </a:extLst>
                </a:gridCol>
              </a:tblGrid>
              <a:tr h="1259400">
                <a:tc>
                  <a:txBody>
                    <a:bodyPr/>
                    <a:lstStyle/>
                    <a:p>
                      <a:pPr marL="0" marR="0" lvl="0" indent="0" algn="l" rtl="0">
                        <a:lnSpc>
                          <a:spcPct val="115000"/>
                        </a:lnSpc>
                        <a:spcBef>
                          <a:spcPts val="0"/>
                        </a:spcBef>
                        <a:spcAft>
                          <a:spcPts val="0"/>
                        </a:spcAft>
                        <a:buClr>
                          <a:srgbClr val="000000"/>
                        </a:buClr>
                        <a:buSzPts val="5500"/>
                        <a:buFont typeface="Arial"/>
                        <a:buNone/>
                      </a:pPr>
                      <a:r>
                        <a:rPr lang="tr-TR" sz="5500" u="none" strike="noStrike" cap="none" dirty="0"/>
                        <a:t>DEĞERLENDİRME</a:t>
                      </a:r>
                      <a:endParaRPr sz="5500" u="none" strike="noStrike" cap="none" dirty="0">
                        <a:latin typeface="Century Gothic"/>
                        <a:ea typeface="Century Gothic"/>
                        <a:cs typeface="Century Gothic"/>
                        <a:sym typeface="Century Gothic"/>
                      </a:endParaRPr>
                    </a:p>
                  </a:txBody>
                  <a:tcPr marL="68575" marR="68575" marT="0" marB="0" anchor="ctr"/>
                </a:tc>
                <a:tc>
                  <a:txBody>
                    <a:bodyPr/>
                    <a:lstStyle/>
                    <a:p>
                      <a:pPr marL="0" marR="0" lvl="0" indent="0" algn="l" rtl="0">
                        <a:lnSpc>
                          <a:spcPct val="115000"/>
                        </a:lnSpc>
                        <a:spcBef>
                          <a:spcPts val="0"/>
                        </a:spcBef>
                        <a:spcAft>
                          <a:spcPts val="0"/>
                        </a:spcAft>
                        <a:buClr>
                          <a:srgbClr val="000000"/>
                        </a:buClr>
                        <a:buSzPts val="5500"/>
                        <a:buFont typeface="Arial"/>
                        <a:buNone/>
                      </a:pPr>
                      <a:r>
                        <a:rPr lang="tr-TR" sz="5500" u="none" strike="noStrike" cap="none" dirty="0"/>
                        <a:t>YÜZDESİ</a:t>
                      </a:r>
                      <a:endParaRPr sz="5500" u="none" strike="noStrike" cap="none" dirty="0">
                        <a:latin typeface="Century Gothic"/>
                        <a:ea typeface="Century Gothic"/>
                        <a:cs typeface="Century Gothic"/>
                        <a:sym typeface="Century Gothic"/>
                      </a:endParaRPr>
                    </a:p>
                  </a:txBody>
                  <a:tcPr marL="68575" marR="68575" marT="0" marB="0" anchor="ctr"/>
                </a:tc>
                <a:extLst>
                  <a:ext uri="{0D108BD9-81ED-4DB2-BD59-A6C34878D82A}">
                    <a16:rowId xmlns:a16="http://schemas.microsoft.com/office/drawing/2014/main" val="10000"/>
                  </a:ext>
                </a:extLst>
              </a:tr>
              <a:tr h="1685150">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t>Kısa Sınavlar (General </a:t>
                      </a:r>
                      <a:r>
                        <a:rPr lang="tr-TR" sz="5200" u="none" strike="noStrike" cap="none" dirty="0" err="1"/>
                        <a:t>Q</a:t>
                      </a:r>
                      <a:r>
                        <a:rPr lang="tr-TR" sz="5200" u="none" strike="noStrike" cap="none" dirty="0" err="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5"/>
                            </a:ext>
                          </a:extLst>
                        </a:rPr>
                        <a:t>ui</a:t>
                      </a:r>
                      <a:r>
                        <a:rPr lang="tr-TR" sz="5200" u="none" strike="noStrike" cap="none" dirty="0" err="1"/>
                        <a:t>zzes</a:t>
                      </a:r>
                      <a:r>
                        <a:rPr lang="tr-TR" sz="5200" u="none" strike="noStrike" cap="none" dirty="0"/>
                        <a:t>, Pop </a:t>
                      </a:r>
                      <a:r>
                        <a:rPr lang="tr-TR" sz="5200" u="none" strike="noStrike" cap="none" dirty="0" err="1"/>
                        <a:t>Quizzes</a:t>
                      </a:r>
                      <a:r>
                        <a:rPr lang="tr-TR" sz="5200" u="none" strike="noStrike" cap="none" dirty="0"/>
                        <a:t>, </a:t>
                      </a:r>
                      <a:r>
                        <a:rPr lang="tr-TR" sz="5200" u="none" strike="noStrike" cap="none" dirty="0" err="1"/>
                        <a:t>Writing</a:t>
                      </a:r>
                      <a:r>
                        <a:rPr lang="tr-TR" sz="5200" u="none" strike="noStrike" cap="none" dirty="0"/>
                        <a:t> </a:t>
                      </a:r>
                      <a:r>
                        <a:rPr lang="tr-TR" sz="5200" u="none" strike="noStrike" cap="none" dirty="0" err="1"/>
                        <a:t>Quizzes</a:t>
                      </a:r>
                      <a:r>
                        <a:rPr lang="tr-TR" sz="5200" u="none" strike="noStrike" cap="none" dirty="0"/>
                        <a:t>, </a:t>
                      </a:r>
                      <a:r>
                        <a:rPr lang="tr-TR" sz="5200" u="none" strike="noStrike" cap="none" dirty="0" err="1"/>
                        <a:t>Speaking</a:t>
                      </a:r>
                      <a:r>
                        <a:rPr lang="tr-TR" sz="5200" u="none" strike="noStrike" cap="none" dirty="0"/>
                        <a:t> </a:t>
                      </a:r>
                      <a:r>
                        <a:rPr lang="tr-TR" sz="5200" u="none" strike="noStrike" cap="none" dirty="0" err="1"/>
                        <a:t>Quiz</a:t>
                      </a:r>
                      <a:r>
                        <a:rPr lang="tr-TR" sz="5200" u="none" strike="noStrike" cap="none" dirty="0"/>
                        <a:t>)</a:t>
                      </a:r>
                      <a:endParaRPr sz="5200" u="none" strike="noStrike" cap="none" dirty="0">
                        <a:latin typeface="Century Gothic"/>
                        <a:ea typeface="Century Gothic"/>
                        <a:cs typeface="Century Gothic"/>
                        <a:sym typeface="Century Gothic"/>
                      </a:endParaRPr>
                    </a:p>
                  </a:txBody>
                  <a:tcPr marL="68575" marR="68575" marT="0" marB="0" anchor="ctr"/>
                </a:tc>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latin typeface="+mj-lt"/>
                          <a:sym typeface="Arial"/>
                        </a:rPr>
                        <a:t>%30</a:t>
                      </a:r>
                      <a:endParaRPr sz="5200" b="0" u="none" strike="noStrike" cap="none" dirty="0">
                        <a:latin typeface="+mj-lt"/>
                        <a:ea typeface="Arial"/>
                        <a:cs typeface="Arial"/>
                        <a:sym typeface="Arial"/>
                      </a:endParaRPr>
                    </a:p>
                  </a:txBody>
                  <a:tcPr marL="68575" marR="68575" marT="0" marB="0" anchor="ctr"/>
                </a:tc>
                <a:extLst>
                  <a:ext uri="{0D108BD9-81ED-4DB2-BD59-A6C34878D82A}">
                    <a16:rowId xmlns:a16="http://schemas.microsoft.com/office/drawing/2014/main" val="10001"/>
                  </a:ext>
                </a:extLst>
              </a:tr>
              <a:tr h="1685150">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t>Sunum Ödevleri (</a:t>
                      </a:r>
                      <a:r>
                        <a:rPr lang="tr-TR" sz="5200" u="none" strike="noStrike" cap="none" dirty="0" err="1"/>
                        <a:t>Presentations</a:t>
                      </a:r>
                      <a:r>
                        <a:rPr lang="tr-TR" sz="5200" u="none" strike="noStrike" cap="none" dirty="0"/>
                        <a:t> &amp;</a:t>
                      </a:r>
                      <a:r>
                        <a:rPr lang="tr-TR" sz="5200" u="none" strike="noStrike" cap="none"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 Mini </a:t>
                      </a:r>
                      <a:r>
                        <a:rPr lang="tr-TR" sz="5200" u="none" strike="noStrike" cap="none" dirty="0" err="1">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Talks</a:t>
                      </a:r>
                      <a:r>
                        <a:rPr lang="tr-TR" sz="5200" u="none" strike="noStrike" cap="none"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6"/>
                            </a:ext>
                          </a:extLst>
                        </a:rPr>
                        <a:t>)</a:t>
                      </a:r>
                      <a:endParaRPr sz="5200" u="none" strike="noStrike" cap="none" dirty="0">
                        <a:latin typeface="Century Gothic"/>
                        <a:ea typeface="Century Gothic"/>
                        <a:cs typeface="Century Gothic"/>
                        <a:sym typeface="Century Gothic"/>
                      </a:endParaRPr>
                    </a:p>
                  </a:txBody>
                  <a:tcPr marL="68575" marR="68575" marT="0" marB="0" anchor="ctr"/>
                </a:tc>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latin typeface="+mj-lt"/>
                          <a:sym typeface="Arial"/>
                        </a:rPr>
                        <a:t>%10</a:t>
                      </a:r>
                      <a:endParaRPr sz="5200" b="0" u="none" strike="noStrike" cap="none" dirty="0">
                        <a:latin typeface="+mj-lt"/>
                        <a:ea typeface="Arial"/>
                        <a:cs typeface="Arial"/>
                        <a:sym typeface="Arial"/>
                      </a:endParaRPr>
                    </a:p>
                  </a:txBody>
                  <a:tcPr marL="68575" marR="68575" marT="0" marB="0" anchor="ctr"/>
                </a:tc>
                <a:extLst>
                  <a:ext uri="{0D108BD9-81ED-4DB2-BD59-A6C34878D82A}">
                    <a16:rowId xmlns:a16="http://schemas.microsoft.com/office/drawing/2014/main" val="10002"/>
                  </a:ext>
                </a:extLst>
              </a:tr>
              <a:tr h="1259400">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a:t>Uygulama (Ders Kitabının Online Alıştırmaları)</a:t>
                      </a:r>
                      <a:endParaRPr sz="5200" u="none" strike="noStrike" cap="none">
                        <a:latin typeface="Century Gothic"/>
                        <a:ea typeface="Century Gothic"/>
                        <a:cs typeface="Century Gothic"/>
                        <a:sym typeface="Century Gothic"/>
                      </a:endParaRPr>
                    </a:p>
                  </a:txBody>
                  <a:tcPr marL="68575" marR="68575" marT="0" marB="0" anchor="ctr"/>
                </a:tc>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latin typeface="+mj-lt"/>
                          <a:sym typeface="Arial"/>
                        </a:rPr>
                        <a:t>%5</a:t>
                      </a:r>
                      <a:endParaRPr sz="5200" b="0" u="none" strike="noStrike" cap="none" dirty="0">
                        <a:latin typeface="+mj-lt"/>
                        <a:ea typeface="Arial"/>
                        <a:cs typeface="Arial"/>
                        <a:sym typeface="Arial"/>
                      </a:endParaRPr>
                    </a:p>
                  </a:txBody>
                  <a:tcPr marL="68575" marR="68575" marT="0" marB="0" anchor="ctr"/>
                </a:tc>
                <a:extLst>
                  <a:ext uri="{0D108BD9-81ED-4DB2-BD59-A6C34878D82A}">
                    <a16:rowId xmlns:a16="http://schemas.microsoft.com/office/drawing/2014/main" val="10003"/>
                  </a:ext>
                </a:extLst>
              </a:tr>
              <a:tr h="1259400">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a:t>Ara Sınav</a:t>
                      </a:r>
                      <a:endParaRPr sz="5200" u="none" strike="noStrike" cap="none">
                        <a:latin typeface="Century Gothic"/>
                        <a:ea typeface="Century Gothic"/>
                        <a:cs typeface="Century Gothic"/>
                        <a:sym typeface="Century Gothic"/>
                      </a:endParaRPr>
                    </a:p>
                  </a:txBody>
                  <a:tcPr marL="68575" marR="68575" marT="0" marB="0" anchor="ctr"/>
                </a:tc>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latin typeface="+mj-lt"/>
                          <a:sym typeface="Arial"/>
                        </a:rPr>
                        <a:t>%25</a:t>
                      </a:r>
                      <a:endParaRPr sz="5200" b="0" u="none" strike="noStrike" cap="none" dirty="0">
                        <a:latin typeface="+mj-lt"/>
                        <a:ea typeface="Arial"/>
                        <a:cs typeface="Arial"/>
                        <a:sym typeface="Arial"/>
                      </a:endParaRPr>
                    </a:p>
                  </a:txBody>
                  <a:tcPr marL="68575" marR="68575" marT="0" marB="0" anchor="ctr"/>
                </a:tc>
                <a:extLst>
                  <a:ext uri="{0D108BD9-81ED-4DB2-BD59-A6C34878D82A}">
                    <a16:rowId xmlns:a16="http://schemas.microsoft.com/office/drawing/2014/main" val="10004"/>
                  </a:ext>
                </a:extLst>
              </a:tr>
              <a:tr h="1259400">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a:t>Seviye Tamamlama Sınavı</a:t>
                      </a:r>
                      <a:endParaRPr sz="5200" u="none" strike="noStrike" cap="none">
                        <a:latin typeface="Century Gothic"/>
                        <a:ea typeface="Century Gothic"/>
                        <a:cs typeface="Century Gothic"/>
                        <a:sym typeface="Century Gothic"/>
                      </a:endParaRPr>
                    </a:p>
                  </a:txBody>
                  <a:tcPr marL="68575" marR="68575" marT="0" marB="0" anchor="ctr"/>
                </a:tc>
                <a:tc>
                  <a:txBody>
                    <a:bodyPr/>
                    <a:lstStyle/>
                    <a:p>
                      <a:pPr marL="0" marR="0" lvl="0" indent="0" algn="l" rtl="0">
                        <a:lnSpc>
                          <a:spcPct val="115000"/>
                        </a:lnSpc>
                        <a:spcBef>
                          <a:spcPts val="0"/>
                        </a:spcBef>
                        <a:spcAft>
                          <a:spcPts val="0"/>
                        </a:spcAft>
                        <a:buClr>
                          <a:srgbClr val="000000"/>
                        </a:buClr>
                        <a:buSzPts val="5200"/>
                        <a:buFont typeface="Arial"/>
                        <a:buNone/>
                      </a:pPr>
                      <a:r>
                        <a:rPr lang="tr-TR" sz="5200" u="none" strike="noStrike" cap="none" dirty="0">
                          <a:latin typeface="+mj-lt"/>
                          <a:sym typeface="Arial"/>
                        </a:rPr>
                        <a:t>%30</a:t>
                      </a:r>
                      <a:endParaRPr sz="5200" b="0" u="none" strike="noStrike" cap="none" dirty="0">
                        <a:latin typeface="+mj-lt"/>
                        <a:ea typeface="Arial"/>
                        <a:cs typeface="Arial"/>
                        <a:sym typeface="Arial"/>
                      </a:endParaRPr>
                    </a:p>
                  </a:txBody>
                  <a:tcPr marL="68575" marR="68575" marT="0" marB="0"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64658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40"/>
        <p:cNvGrpSpPr/>
        <p:nvPr/>
      </p:nvGrpSpPr>
      <p:grpSpPr>
        <a:xfrm>
          <a:off x="0" y="0"/>
          <a:ext cx="0" cy="0"/>
          <a:chOff x="0" y="0"/>
          <a:chExt cx="0" cy="0"/>
        </a:xfrm>
      </p:grpSpPr>
      <p:pic>
        <p:nvPicPr>
          <p:cNvPr id="3" name="Resim 2">
            <a:extLst>
              <a:ext uri="{FF2B5EF4-FFF2-40B4-BE49-F238E27FC236}">
                <a16:creationId xmlns:a16="http://schemas.microsoft.com/office/drawing/2014/main" id="{C67A77E3-2D8A-4A52-62E7-D5C4203646A0}"/>
              </a:ext>
            </a:extLst>
          </p:cNvPr>
          <p:cNvPicPr>
            <a:picLocks noChangeAspect="1"/>
          </p:cNvPicPr>
          <p:nvPr/>
        </p:nvPicPr>
        <p:blipFill>
          <a:blip r:embed="rId3"/>
          <a:stretch>
            <a:fillRect/>
          </a:stretch>
        </p:blipFill>
        <p:spPr>
          <a:xfrm>
            <a:off x="0" y="7620"/>
            <a:ext cx="18288000" cy="10315746"/>
          </a:xfrm>
          <a:prstGeom prst="rect">
            <a:avLst/>
          </a:prstGeom>
        </p:spPr>
      </p:pic>
      <p:grpSp>
        <p:nvGrpSpPr>
          <p:cNvPr id="4" name="Google Shape;341;p14">
            <a:extLst>
              <a:ext uri="{FF2B5EF4-FFF2-40B4-BE49-F238E27FC236}">
                <a16:creationId xmlns:a16="http://schemas.microsoft.com/office/drawing/2014/main" id="{3C7E56CA-8B13-3FED-07A3-025A9AF8405E}"/>
              </a:ext>
            </a:extLst>
          </p:cNvPr>
          <p:cNvGrpSpPr/>
          <p:nvPr/>
        </p:nvGrpSpPr>
        <p:grpSpPr>
          <a:xfrm>
            <a:off x="325493" y="220980"/>
            <a:ext cx="17581507" cy="1044000"/>
            <a:chOff x="0" y="20903"/>
            <a:chExt cx="17740746" cy="839474"/>
          </a:xfrm>
        </p:grpSpPr>
        <p:sp>
          <p:nvSpPr>
            <p:cNvPr id="5" name="Google Shape;342;p14">
              <a:extLst>
                <a:ext uri="{FF2B5EF4-FFF2-40B4-BE49-F238E27FC236}">
                  <a16:creationId xmlns:a16="http://schemas.microsoft.com/office/drawing/2014/main" id="{240A130C-D61A-E082-308C-5B633B35D4DC}"/>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43;p14">
              <a:extLst>
                <a:ext uri="{FF2B5EF4-FFF2-40B4-BE49-F238E27FC236}">
                  <a16:creationId xmlns:a16="http://schemas.microsoft.com/office/drawing/2014/main" id="{B3FDFB83-BC63-CA0E-1C26-F803F794D5CB}"/>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dirty="0">
                  <a:solidFill>
                    <a:schemeClr val="dk1"/>
                  </a:solidFill>
                  <a:latin typeface="Century Gothic"/>
                  <a:ea typeface="Century Gothic"/>
                  <a:cs typeface="Century Gothic"/>
                  <a:sym typeface="Century Gothic"/>
                </a:rPr>
                <a:t>MUAFİYET SINAVI</a:t>
              </a:r>
              <a:endParaRPr sz="6000" b="0" i="0" u="none" strike="noStrike" cap="none" dirty="0">
                <a:solidFill>
                  <a:schemeClr val="dk1"/>
                </a:solidFill>
                <a:latin typeface="Century Gothic"/>
                <a:ea typeface="Century Gothic"/>
                <a:cs typeface="Century Gothic"/>
                <a:sym typeface="Century Gothic"/>
              </a:endParaRPr>
            </a:p>
          </p:txBody>
        </p:sp>
      </p:grpSp>
      <p:sp>
        <p:nvSpPr>
          <p:cNvPr id="7" name="Google Shape;344;p14">
            <a:extLst>
              <a:ext uri="{FF2B5EF4-FFF2-40B4-BE49-F238E27FC236}">
                <a16:creationId xmlns:a16="http://schemas.microsoft.com/office/drawing/2014/main" id="{8D1726CE-B7FE-7CB6-EC6B-E620B6C8E08A}"/>
              </a:ext>
            </a:extLst>
          </p:cNvPr>
          <p:cNvSpPr/>
          <p:nvPr/>
        </p:nvSpPr>
        <p:spPr>
          <a:xfrm>
            <a:off x="785032" y="7723156"/>
            <a:ext cx="16717935" cy="2171007"/>
          </a:xfrm>
          <a:prstGeom prst="rect">
            <a:avLst/>
          </a:prstGeom>
          <a:no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rgbClr val="000000"/>
              </a:buClr>
              <a:buSzPts val="5200"/>
              <a:buFont typeface="Arial"/>
              <a:buNone/>
            </a:pPr>
            <a:r>
              <a:rPr lang="tr-TR" sz="5200" b="0" i="0" u="none" strike="noStrike" cap="none" dirty="0">
                <a:solidFill>
                  <a:schemeClr val="dk1"/>
                </a:solidFill>
                <a:latin typeface="Century Gothic"/>
                <a:ea typeface="Century Gothic"/>
                <a:cs typeface="Century Gothic"/>
                <a:sym typeface="Century Gothic"/>
              </a:rPr>
              <a:t>Hazırlık eğitimi muafiyet sınavında </a:t>
            </a:r>
            <a:r>
              <a:rPr lang="tr-TR" sz="5200" b="1" i="0" u="none" strike="noStrike" cap="none" dirty="0">
                <a:solidFill>
                  <a:srgbClr val="FF0000"/>
                </a:solidFill>
                <a:latin typeface="Century Gothic"/>
                <a:ea typeface="Century Gothic"/>
                <a:cs typeface="Century Gothic"/>
                <a:sym typeface="Century Gothic"/>
              </a:rPr>
              <a:t>100 üzerinden en az 70</a:t>
            </a:r>
            <a:r>
              <a:rPr lang="tr-TR" sz="5200" b="0" i="0" u="none" strike="noStrike" cap="none" dirty="0">
                <a:solidFill>
                  <a:schemeClr val="dk1"/>
                </a:solidFill>
                <a:latin typeface="Century Gothic"/>
                <a:ea typeface="Century Gothic"/>
                <a:cs typeface="Century Gothic"/>
                <a:sym typeface="Century Gothic"/>
              </a:rPr>
              <a:t> alan öğrenciler hazırlık eğitiminden başarılı sayılırlar.</a:t>
            </a:r>
            <a:endParaRPr sz="5200" b="0" i="0" u="none" strike="noStrike" cap="none" dirty="0">
              <a:solidFill>
                <a:schemeClr val="dk1"/>
              </a:solidFill>
              <a:latin typeface="Century Gothic"/>
              <a:ea typeface="Century Gothic"/>
              <a:cs typeface="Century Gothic"/>
              <a:sym typeface="Century Gothic"/>
            </a:endParaRPr>
          </a:p>
        </p:txBody>
      </p:sp>
      <p:sp>
        <p:nvSpPr>
          <p:cNvPr id="8" name="Google Shape;345;p14">
            <a:extLst>
              <a:ext uri="{FF2B5EF4-FFF2-40B4-BE49-F238E27FC236}">
                <a16:creationId xmlns:a16="http://schemas.microsoft.com/office/drawing/2014/main" id="{A5FE4872-9870-66D6-D7F5-BD0A9B3B7E2E}"/>
              </a:ext>
            </a:extLst>
          </p:cNvPr>
          <p:cNvSpPr/>
          <p:nvPr/>
        </p:nvSpPr>
        <p:spPr>
          <a:xfrm>
            <a:off x="785032" y="1478340"/>
            <a:ext cx="17336471" cy="5562600"/>
          </a:xfrm>
          <a:prstGeom prst="rect">
            <a:avLst/>
          </a:prstGeom>
          <a:no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rgbClr val="000000"/>
              </a:buClr>
              <a:buSzPts val="5400"/>
              <a:buFont typeface="Arial"/>
              <a:buNone/>
            </a:pPr>
            <a:r>
              <a:rPr lang="tr-TR" sz="5400" b="0" i="0" u="none" strike="noStrike" cap="none" dirty="0">
                <a:solidFill>
                  <a:schemeClr val="dk1"/>
                </a:solidFill>
                <a:latin typeface="Century Gothic"/>
                <a:ea typeface="Century Gothic"/>
                <a:cs typeface="Century Gothic"/>
                <a:sym typeface="Century Gothic"/>
              </a:rPr>
              <a:t>Hazırlık sınıfında öğrenimine devam eden öğrencilerden güz ya da bahar yarıyılı sonunda;</a:t>
            </a:r>
            <a:endParaRPr sz="5400" b="0" i="0" u="none" strike="noStrike" cap="none" dirty="0">
              <a:solidFill>
                <a:srgbClr val="000000"/>
              </a:solidFill>
              <a:latin typeface="Arial"/>
              <a:ea typeface="Arial"/>
              <a:cs typeface="Arial"/>
              <a:sym typeface="Arial"/>
            </a:endParaRPr>
          </a:p>
          <a:p>
            <a:pPr marL="685800" marR="0" lvl="0" indent="-685800" algn="l" rtl="0">
              <a:lnSpc>
                <a:spcPct val="90000"/>
              </a:lnSpc>
              <a:spcBef>
                <a:spcPts val="1540"/>
              </a:spcBef>
              <a:spcAft>
                <a:spcPts val="0"/>
              </a:spcAft>
              <a:buClr>
                <a:schemeClr val="dk1"/>
              </a:buClr>
              <a:buSzPts val="4400"/>
              <a:buFont typeface="Century Gothic"/>
              <a:buChar char="-"/>
            </a:pPr>
            <a:r>
              <a:rPr lang="tr-TR" sz="5400" b="0" i="0" u="none" strike="noStrike" cap="none" dirty="0">
                <a:solidFill>
                  <a:schemeClr val="dk1"/>
                </a:solidFill>
                <a:latin typeface="Century Gothic"/>
                <a:ea typeface="Century Gothic"/>
                <a:cs typeface="Century Gothic"/>
                <a:sym typeface="Century Gothic"/>
              </a:rPr>
              <a:t>eğitim aldığı dildeki çıkış seviyesini </a:t>
            </a:r>
            <a:r>
              <a:rPr lang="tr-TR" sz="5400" b="1" i="0" u="none" strike="noStrike" cap="none" dirty="0">
                <a:solidFill>
                  <a:schemeClr val="dk1"/>
                </a:solidFill>
                <a:latin typeface="Century Gothic"/>
                <a:ea typeface="Century Gothic"/>
                <a:cs typeface="Century Gothic"/>
                <a:sym typeface="Century Gothic"/>
              </a:rPr>
              <a:t>(B1+)</a:t>
            </a:r>
            <a:r>
              <a:rPr lang="tr-TR" sz="5400" b="0" i="0" u="none" strike="noStrike" cap="none" dirty="0">
                <a:solidFill>
                  <a:schemeClr val="dk1"/>
                </a:solidFill>
                <a:latin typeface="Century Gothic"/>
                <a:ea typeface="Century Gothic"/>
                <a:cs typeface="Century Gothic"/>
                <a:sym typeface="Century Gothic"/>
              </a:rPr>
              <a:t> </a:t>
            </a:r>
            <a:r>
              <a:rPr lang="tr-TR" sz="5400" b="1" i="0" u="none" strike="noStrike" cap="none" dirty="0">
                <a:solidFill>
                  <a:srgbClr val="FF0000"/>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en az 70</a:t>
            </a:r>
            <a:r>
              <a:rPr lang="tr-TR" sz="5400" b="0" i="0" u="none" strike="noStrike" cap="none" dirty="0">
                <a:solidFill>
                  <a:schemeClr val="dk1"/>
                </a:solidFill>
                <a:latin typeface="Century Gothic"/>
                <a:ea typeface="Century Gothic"/>
                <a:cs typeface="Century Gothic"/>
                <a:sym typeface="Century Gothic"/>
              </a:rPr>
              <a:t> dönem ortalaması ile bitirenler ve</a:t>
            </a:r>
            <a:endParaRPr sz="5400" b="0" i="0" u="none" strike="noStrike" cap="none" dirty="0">
              <a:solidFill>
                <a:srgbClr val="000000"/>
              </a:solidFill>
              <a:latin typeface="Arial"/>
              <a:ea typeface="Arial"/>
              <a:cs typeface="Arial"/>
              <a:sym typeface="Arial"/>
            </a:endParaRPr>
          </a:p>
          <a:p>
            <a:pPr marL="685800" marR="0" lvl="0" indent="-685800" algn="l" rtl="0">
              <a:lnSpc>
                <a:spcPct val="90000"/>
              </a:lnSpc>
              <a:spcBef>
                <a:spcPts val="1540"/>
              </a:spcBef>
              <a:spcAft>
                <a:spcPts val="0"/>
              </a:spcAft>
              <a:buClr>
                <a:schemeClr val="dk1"/>
              </a:buClr>
              <a:buSzPts val="4400"/>
              <a:buFont typeface="Century Gothic"/>
              <a:buChar char="-"/>
            </a:pPr>
            <a:r>
              <a:rPr lang="tr-TR" sz="5400" b="0" i="0" u="none" strike="noStrike" cap="none" dirty="0">
                <a:solidFill>
                  <a:schemeClr val="dk1"/>
                </a:solidFill>
                <a:latin typeface="Century Gothic"/>
                <a:ea typeface="Century Gothic"/>
                <a:cs typeface="Century Gothic"/>
                <a:sym typeface="Century Gothic"/>
              </a:rPr>
              <a:t>çıkış seviyesinin bir altındaki seviyeyi </a:t>
            </a:r>
            <a:r>
              <a:rPr lang="tr-TR" sz="5400" b="1" i="0" u="none" strike="noStrike" cap="none" dirty="0">
                <a:solidFill>
                  <a:schemeClr val="dk1"/>
                </a:solidFill>
                <a:latin typeface="Century Gothic"/>
                <a:ea typeface="Century Gothic"/>
                <a:cs typeface="Century Gothic"/>
                <a:sym typeface="Century Gothic"/>
              </a:rPr>
              <a:t>(B1)</a:t>
            </a:r>
            <a:r>
              <a:rPr lang="tr-TR" sz="5400" b="0" i="0" u="none" strike="noStrike" cap="none" dirty="0">
                <a:solidFill>
                  <a:schemeClr val="dk1"/>
                </a:solidFill>
                <a:latin typeface="Century Gothic"/>
                <a:ea typeface="Century Gothic"/>
                <a:cs typeface="Century Gothic"/>
                <a:sym typeface="Century Gothic"/>
              </a:rPr>
              <a:t> </a:t>
            </a:r>
            <a:r>
              <a:rPr lang="tr-TR" sz="5400" b="1" i="0" u="none" strike="noStrike" cap="none" dirty="0">
                <a:solidFill>
                  <a:srgbClr val="FF0000"/>
                </a:solidFill>
                <a:latin typeface="Century Gothic"/>
                <a:ea typeface="Century Gothic"/>
                <a:cs typeface="Century Gothic"/>
                <a:sym typeface="Century Gothic"/>
              </a:rPr>
              <a:t>en az 80</a:t>
            </a:r>
            <a:r>
              <a:rPr lang="tr-TR" sz="5400" b="0" i="0" u="none" strike="noStrike" cap="none" dirty="0">
                <a:solidFill>
                  <a:schemeClr val="dk1"/>
                </a:solidFill>
                <a:latin typeface="Century Gothic"/>
                <a:ea typeface="Century Gothic"/>
                <a:cs typeface="Century Gothic"/>
                <a:sym typeface="Century Gothic"/>
              </a:rPr>
              <a:t> dönem ortalaması ile bitirenler</a:t>
            </a:r>
            <a:endParaRPr sz="5400" b="0" i="0" u="none" strike="noStrike" cap="none" dirty="0">
              <a:solidFill>
                <a:srgbClr val="000000"/>
              </a:solidFill>
              <a:latin typeface="Arial"/>
              <a:ea typeface="Arial"/>
              <a:cs typeface="Arial"/>
              <a:sym typeface="Arial"/>
            </a:endParaRPr>
          </a:p>
          <a:p>
            <a:pPr marL="0" marR="0" lvl="0" indent="0" algn="l" rtl="0">
              <a:lnSpc>
                <a:spcPct val="90000"/>
              </a:lnSpc>
              <a:spcBef>
                <a:spcPts val="1540"/>
              </a:spcBef>
              <a:spcAft>
                <a:spcPts val="0"/>
              </a:spcAft>
              <a:buClr>
                <a:srgbClr val="000000"/>
              </a:buClr>
              <a:buSzPts val="5400"/>
              <a:buFont typeface="Arial"/>
              <a:buNone/>
            </a:pPr>
            <a:r>
              <a:rPr lang="tr-TR" sz="5400" b="1" i="0" u="none" strike="noStrike" cap="none" dirty="0">
                <a:solidFill>
                  <a:schemeClr val="dk1"/>
                </a:solidFill>
                <a:latin typeface="Century Gothic"/>
                <a:ea typeface="Century Gothic"/>
                <a:cs typeface="Century Gothic"/>
                <a:sym typeface="Century Gothic"/>
              </a:rPr>
              <a:t>hazırlık eğitimi muafiyet sınavına</a:t>
            </a:r>
            <a:r>
              <a:rPr lang="tr-TR" sz="5400" b="0" i="0" u="none" strike="noStrike" cap="none" dirty="0">
                <a:solidFill>
                  <a:schemeClr val="dk1"/>
                </a:solidFill>
                <a:latin typeface="Century Gothic"/>
                <a:ea typeface="Century Gothic"/>
                <a:cs typeface="Century Gothic"/>
                <a:sym typeface="Century Gothic"/>
              </a:rPr>
              <a:t> girebilirler.</a:t>
            </a:r>
            <a:endParaRPr sz="54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34313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49"/>
        <p:cNvGrpSpPr/>
        <p:nvPr/>
      </p:nvGrpSpPr>
      <p:grpSpPr>
        <a:xfrm>
          <a:off x="0" y="0"/>
          <a:ext cx="0" cy="0"/>
          <a:chOff x="0" y="0"/>
          <a:chExt cx="0" cy="0"/>
        </a:xfrm>
      </p:grpSpPr>
      <p:pic>
        <p:nvPicPr>
          <p:cNvPr id="3" name="Resim 2">
            <a:extLst>
              <a:ext uri="{FF2B5EF4-FFF2-40B4-BE49-F238E27FC236}">
                <a16:creationId xmlns:a16="http://schemas.microsoft.com/office/drawing/2014/main" id="{496D4D09-42E0-E67A-F98D-5491B074D612}"/>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350;p15">
            <a:extLst>
              <a:ext uri="{FF2B5EF4-FFF2-40B4-BE49-F238E27FC236}">
                <a16:creationId xmlns:a16="http://schemas.microsoft.com/office/drawing/2014/main" id="{D9ED5ECF-CA95-1248-8DC1-EBC5B76C7A6B}"/>
              </a:ext>
            </a:extLst>
          </p:cNvPr>
          <p:cNvGrpSpPr/>
          <p:nvPr/>
        </p:nvGrpSpPr>
        <p:grpSpPr>
          <a:xfrm>
            <a:off x="325493" y="220980"/>
            <a:ext cx="17581507" cy="1008000"/>
            <a:chOff x="0" y="20903"/>
            <a:chExt cx="17740746" cy="839474"/>
          </a:xfrm>
        </p:grpSpPr>
        <p:sp>
          <p:nvSpPr>
            <p:cNvPr id="5" name="Google Shape;351;p15">
              <a:extLst>
                <a:ext uri="{FF2B5EF4-FFF2-40B4-BE49-F238E27FC236}">
                  <a16:creationId xmlns:a16="http://schemas.microsoft.com/office/drawing/2014/main" id="{ADB62C5D-F114-B7AD-2267-FD04EC460EEC}"/>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52;p15">
              <a:extLst>
                <a:ext uri="{FF2B5EF4-FFF2-40B4-BE49-F238E27FC236}">
                  <a16:creationId xmlns:a16="http://schemas.microsoft.com/office/drawing/2014/main" id="{57CF97FB-ED42-ABF0-589C-DC136B962549}"/>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a:solidFill>
                    <a:schemeClr val="dk1"/>
                  </a:solidFill>
                  <a:latin typeface="Century Gothic"/>
                  <a:ea typeface="Century Gothic"/>
                  <a:cs typeface="Century Gothic"/>
                  <a:sym typeface="Century Gothic"/>
                </a:rPr>
                <a:t>SAĞLIK RAPORU</a:t>
              </a:r>
              <a:endParaRPr sz="6000" b="0" i="0" u="none" strike="noStrike" cap="none">
                <a:solidFill>
                  <a:schemeClr val="dk1"/>
                </a:solidFill>
                <a:latin typeface="Century Gothic"/>
                <a:ea typeface="Century Gothic"/>
                <a:cs typeface="Century Gothic"/>
                <a:sym typeface="Century Gothic"/>
              </a:endParaRPr>
            </a:p>
          </p:txBody>
        </p:sp>
      </p:grpSp>
      <p:sp>
        <p:nvSpPr>
          <p:cNvPr id="7" name="Google Shape;353;p15">
            <a:extLst>
              <a:ext uri="{FF2B5EF4-FFF2-40B4-BE49-F238E27FC236}">
                <a16:creationId xmlns:a16="http://schemas.microsoft.com/office/drawing/2014/main" id="{E4E4D9A1-5420-398C-62B5-BB33B24CB10F}"/>
              </a:ext>
            </a:extLst>
          </p:cNvPr>
          <p:cNvSpPr/>
          <p:nvPr/>
        </p:nvSpPr>
        <p:spPr>
          <a:xfrm>
            <a:off x="681078" y="1327587"/>
            <a:ext cx="17540895" cy="25545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tr-TR" sz="5000" b="0" i="0" u="none" strike="noStrike" cap="none" dirty="0">
                <a:solidFill>
                  <a:schemeClr val="dk1"/>
                </a:solidFill>
                <a:latin typeface="Century Gothic"/>
                <a:ea typeface="Century Gothic"/>
                <a:cs typeface="Century Gothic"/>
                <a:sym typeface="Century Gothic"/>
              </a:rPr>
              <a:t>- Sağlık raporu </a:t>
            </a:r>
            <a:r>
              <a:rPr lang="tr-TR" sz="5000" b="1" i="0" u="none" strike="noStrike" cap="none" dirty="0">
                <a:solidFill>
                  <a:schemeClr val="dk1"/>
                </a:solidFill>
                <a:latin typeface="Century Gothic"/>
                <a:ea typeface="Century Gothic"/>
                <a:cs typeface="Century Gothic"/>
                <a:sym typeface="Century Gothic"/>
              </a:rPr>
              <a:t>devamsızlık</a:t>
            </a:r>
            <a:r>
              <a:rPr lang="tr-TR" sz="5000" b="0" i="0" u="none" strike="noStrike" cap="none" dirty="0">
                <a:solidFill>
                  <a:schemeClr val="dk1"/>
                </a:solidFill>
                <a:latin typeface="Century Gothic"/>
                <a:ea typeface="Century Gothic"/>
                <a:cs typeface="Century Gothic"/>
                <a:sym typeface="Century Gothic"/>
              </a:rPr>
              <a:t> durumu için </a:t>
            </a:r>
            <a:r>
              <a:rPr lang="tr-TR" sz="5000" b="1" i="0" u="none" strike="noStrike" cap="none" dirty="0">
                <a:solidFill>
                  <a:schemeClr val="dk1"/>
                </a:solidFill>
                <a:latin typeface="Century Gothic"/>
                <a:ea typeface="Century Gothic"/>
                <a:cs typeface="Century Gothic"/>
                <a:sym typeface="Century Gothic"/>
              </a:rPr>
              <a:t>geçerli değildir</a:t>
            </a:r>
            <a:r>
              <a:rPr lang="tr-TR" sz="5000" b="0" i="0" u="none" strike="noStrike" cap="none" dirty="0">
                <a:solidFill>
                  <a:schemeClr val="dk1"/>
                </a:solidFill>
                <a:latin typeface="Century Gothic"/>
                <a:ea typeface="Century Gothic"/>
                <a:cs typeface="Century Gothic"/>
                <a:sym typeface="Century Gothic"/>
              </a:rPr>
              <a:t>.</a:t>
            </a:r>
            <a:endParaRPr sz="50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000"/>
              <a:buFont typeface="Arial"/>
              <a:buNone/>
            </a:pPr>
            <a:endParaRPr lang="tr-TR" sz="10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000"/>
              <a:buFont typeface="Arial"/>
              <a:buNone/>
            </a:pPr>
            <a:r>
              <a:rPr lang="tr-TR" sz="5000" b="0" i="0" u="none" strike="noStrike" cap="none" dirty="0">
                <a:solidFill>
                  <a:schemeClr val="dk1"/>
                </a:solidFill>
                <a:latin typeface="Century Gothic"/>
                <a:ea typeface="Century Gothic"/>
                <a:cs typeface="Century Gothic"/>
                <a:sym typeface="Century Gothic"/>
              </a:rPr>
              <a:t>- </a:t>
            </a:r>
            <a:r>
              <a:rPr lang="tr-TR" sz="5000" b="1" i="0" u="none" strike="noStrike" cap="none" dirty="0">
                <a:solidFill>
                  <a:schemeClr val="dk1"/>
                </a:solidFill>
                <a:latin typeface="Century Gothic"/>
                <a:ea typeface="Century Gothic"/>
                <a:cs typeface="Century Gothic"/>
                <a:sym typeface="Century Gothic"/>
              </a:rPr>
              <a:t>Ara Sınav</a:t>
            </a:r>
            <a:r>
              <a:rPr lang="tr-TR" sz="5000" b="0" i="0" u="none" strike="noStrike" cap="none" dirty="0">
                <a:solidFill>
                  <a:schemeClr val="dk1"/>
                </a:solidFill>
                <a:latin typeface="Century Gothic"/>
                <a:ea typeface="Century Gothic"/>
                <a:cs typeface="Century Gothic"/>
                <a:sym typeface="Century Gothic"/>
              </a:rPr>
              <a:t> </a:t>
            </a:r>
            <a:r>
              <a:rPr lang="tr-TR" sz="5000" dirty="0">
                <a:solidFill>
                  <a:schemeClr val="dk1"/>
                </a:solidFill>
                <a:latin typeface="Century Gothic"/>
                <a:ea typeface="Century Gothic"/>
                <a:cs typeface="Century Gothic"/>
                <a:sym typeface="Century Gothic"/>
              </a:rPr>
              <a:t>ya da</a:t>
            </a:r>
            <a:r>
              <a:rPr lang="tr-TR" sz="5000" b="0" i="0" u="none" strike="noStrike" cap="none" dirty="0">
                <a:solidFill>
                  <a:schemeClr val="dk1"/>
                </a:solidFill>
                <a:latin typeface="Century Gothic"/>
                <a:ea typeface="Century Gothic"/>
                <a:cs typeface="Century Gothic"/>
                <a:sym typeface="Century Gothic"/>
              </a:rPr>
              <a:t> </a:t>
            </a:r>
            <a:r>
              <a:rPr lang="tr-TR" sz="5000" b="1" i="0" u="none" strike="noStrike" cap="none" dirty="0">
                <a:solidFill>
                  <a:schemeClr val="dk1"/>
                </a:solidFill>
                <a:latin typeface="Century Gothic"/>
                <a:ea typeface="Century Gothic"/>
                <a:cs typeface="Century Gothic"/>
                <a:sym typeface="Century Gothic"/>
              </a:rPr>
              <a:t>Seviye Tamamlama Sınavı</a:t>
            </a:r>
            <a:r>
              <a:rPr lang="tr-TR" sz="5000" b="0" i="0" u="none" strike="noStrike" cap="none" dirty="0">
                <a:solidFill>
                  <a:schemeClr val="dk1"/>
                </a:solidFill>
                <a:latin typeface="Century Gothic"/>
                <a:ea typeface="Century Gothic"/>
                <a:cs typeface="Century Gothic"/>
                <a:sym typeface="Century Gothic"/>
              </a:rPr>
              <a:t> için </a:t>
            </a:r>
            <a:r>
              <a:rPr lang="tr-TR" sz="5000" b="1" i="0" u="none" strike="noStrike" cap="none" dirty="0">
                <a:solidFill>
                  <a:srgbClr val="FF0000"/>
                </a:solidFill>
                <a:latin typeface="Century Gothic"/>
                <a:ea typeface="Century Gothic"/>
                <a:cs typeface="Century Gothic"/>
                <a:sym typeface="Century Gothic"/>
              </a:rPr>
              <a:t>Yüksekokul Yönetim Kurulunda kabul edilirse</a:t>
            </a:r>
            <a:r>
              <a:rPr lang="tr-TR" sz="5000" b="0" i="0" u="none" strike="noStrike" cap="none" dirty="0">
                <a:solidFill>
                  <a:srgbClr val="FF0000"/>
                </a:solidFill>
                <a:latin typeface="Century Gothic"/>
                <a:ea typeface="Century Gothic"/>
                <a:cs typeface="Century Gothic"/>
                <a:sym typeface="Century Gothic"/>
              </a:rPr>
              <a:t> </a:t>
            </a:r>
            <a:r>
              <a:rPr lang="tr-TR" sz="5000" b="0" i="0" u="none" strike="noStrike" cap="none" dirty="0">
                <a:solidFill>
                  <a:schemeClr val="dk1"/>
                </a:solidFill>
                <a:latin typeface="Century Gothic"/>
                <a:ea typeface="Century Gothic"/>
                <a:cs typeface="Century Gothic"/>
                <a:sym typeface="Century Gothic"/>
              </a:rPr>
              <a:t>geçerlidir.</a:t>
            </a:r>
            <a:endParaRPr sz="5000" b="0" i="0" u="none" strike="noStrike" cap="none" dirty="0">
              <a:solidFill>
                <a:srgbClr val="000000"/>
              </a:solidFill>
              <a:latin typeface="Arial"/>
              <a:ea typeface="Arial"/>
              <a:cs typeface="Arial"/>
              <a:sym typeface="Arial"/>
            </a:endParaRPr>
          </a:p>
        </p:txBody>
      </p:sp>
      <p:sp>
        <p:nvSpPr>
          <p:cNvPr id="2" name="Google Shape;353;p15">
            <a:extLst>
              <a:ext uri="{FF2B5EF4-FFF2-40B4-BE49-F238E27FC236}">
                <a16:creationId xmlns:a16="http://schemas.microsoft.com/office/drawing/2014/main" id="{1293580B-5D3A-067C-CDF7-F5B80C090CE4}"/>
              </a:ext>
            </a:extLst>
          </p:cNvPr>
          <p:cNvSpPr/>
          <p:nvPr/>
        </p:nvSpPr>
        <p:spPr>
          <a:xfrm>
            <a:off x="681078" y="3980699"/>
            <a:ext cx="17007495" cy="5632271"/>
          </a:xfrm>
          <a:prstGeom prst="rect">
            <a:avLst/>
          </a:prstGeom>
          <a:noFill/>
          <a:ln>
            <a:noFill/>
          </a:ln>
        </p:spPr>
        <p:txBody>
          <a:bodyPr spcFirstLastPara="1" wrap="square" lIns="91425" tIns="45700" rIns="91425" bIns="45700" anchor="t" anchorCtr="0">
            <a:spAutoFit/>
          </a:bodyPr>
          <a:lstStyle/>
          <a:p>
            <a:pPr>
              <a:buSzPts val="5000"/>
            </a:pPr>
            <a:r>
              <a:rPr lang="tr-TR" sz="4000" u="none" strike="noStrike" cap="none" dirty="0">
                <a:solidFill>
                  <a:schemeClr val="dk1"/>
                </a:solidFill>
                <a:latin typeface="Century Gothic"/>
                <a:ea typeface="Century Gothic"/>
                <a:cs typeface="Century Gothic"/>
                <a:sym typeface="Century Gothic"/>
              </a:rPr>
              <a:t>‘Haklı ve geçerli nedenlerle, herhangi bir ara sınava veya yarıyıl sonu seviye tamamlama sınavına katılamayan ve mazereti, Yabancı Diller Yüksekokulu Yönetim Kurulunca kabul edilen Hazırlık Sınıfı öğrencileri için mazeret sınavı düzenlenir. Bu sınavlar dışındaki, kısa sınavlar, ödevler ve diğer değerlendirmeler için mazeret sınavı yapılmaz. Mazeret ile ilgili başvuru, mazeretin bitiminden itibaren ilk 3 iş günü içinde yazılı olarak Yabancı Diller Yüksekokuluna yapılır. Bu süre dışında yapılan başvurular kabul edilmez. </a:t>
            </a:r>
            <a:r>
              <a:rPr lang="tr-TR" sz="4000" b="1" u="none" strike="noStrike" cap="none" dirty="0">
                <a:solidFill>
                  <a:srgbClr val="FF0000"/>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xmlns:lc="http://schemas.openxmlformats.org/drawingml/2006/lockedCanvas" textRoundtripDataId="8"/>
                  </a:ext>
                </a:extLst>
              </a:rPr>
              <a:t>Bir öğrenci bir yarıyıl boyunca en fazla bir mazeret sınavı hakkından yararlanabilir.</a:t>
            </a:r>
            <a:r>
              <a:rPr lang="tr-TR" sz="4000" u="none" strike="noStrike" cap="none" dirty="0">
                <a:solidFill>
                  <a:schemeClr val="dk1"/>
                </a:solidFill>
                <a:latin typeface="Century Gothic"/>
                <a:ea typeface="Century Gothic"/>
                <a:cs typeface="Century Gothic"/>
                <a:sym typeface="Century Gothic"/>
              </a:rPr>
              <a:t>’</a:t>
            </a:r>
          </a:p>
        </p:txBody>
      </p:sp>
    </p:spTree>
    <p:extLst>
      <p:ext uri="{BB962C8B-B14F-4D97-AF65-F5344CB8AC3E}">
        <p14:creationId xmlns:p14="http://schemas.microsoft.com/office/powerpoint/2010/main" val="5568378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49"/>
        <p:cNvGrpSpPr/>
        <p:nvPr/>
      </p:nvGrpSpPr>
      <p:grpSpPr>
        <a:xfrm>
          <a:off x="0" y="0"/>
          <a:ext cx="0" cy="0"/>
          <a:chOff x="0" y="0"/>
          <a:chExt cx="0" cy="0"/>
        </a:xfrm>
      </p:grpSpPr>
      <p:pic>
        <p:nvPicPr>
          <p:cNvPr id="6" name="Resim 5">
            <a:extLst>
              <a:ext uri="{FF2B5EF4-FFF2-40B4-BE49-F238E27FC236}">
                <a16:creationId xmlns:a16="http://schemas.microsoft.com/office/drawing/2014/main" id="{EDC1289A-3B0A-98F2-C2F2-DC32E7005302}"/>
              </a:ext>
            </a:extLst>
          </p:cNvPr>
          <p:cNvPicPr>
            <a:picLocks noChangeAspect="1"/>
          </p:cNvPicPr>
          <p:nvPr/>
        </p:nvPicPr>
        <p:blipFill>
          <a:blip r:embed="rId3"/>
          <a:stretch>
            <a:fillRect/>
          </a:stretch>
        </p:blipFill>
        <p:spPr>
          <a:xfrm>
            <a:off x="0" y="0"/>
            <a:ext cx="18288000" cy="10315746"/>
          </a:xfrm>
          <a:prstGeom prst="rect">
            <a:avLst/>
          </a:prstGeom>
        </p:spPr>
      </p:pic>
      <p:grpSp>
        <p:nvGrpSpPr>
          <p:cNvPr id="7" name="Google Shape;350;p15">
            <a:extLst>
              <a:ext uri="{FF2B5EF4-FFF2-40B4-BE49-F238E27FC236}">
                <a16:creationId xmlns:a16="http://schemas.microsoft.com/office/drawing/2014/main" id="{80FED5DC-3C68-31F7-55ED-AEF5EAA5FF1D}"/>
              </a:ext>
            </a:extLst>
          </p:cNvPr>
          <p:cNvGrpSpPr/>
          <p:nvPr/>
        </p:nvGrpSpPr>
        <p:grpSpPr>
          <a:xfrm>
            <a:off x="345798" y="89159"/>
            <a:ext cx="17581507" cy="981747"/>
            <a:chOff x="0" y="-61105"/>
            <a:chExt cx="17740746" cy="880502"/>
          </a:xfrm>
        </p:grpSpPr>
        <p:sp>
          <p:nvSpPr>
            <p:cNvPr id="8" name="Google Shape;351;p15">
              <a:extLst>
                <a:ext uri="{FF2B5EF4-FFF2-40B4-BE49-F238E27FC236}">
                  <a16:creationId xmlns:a16="http://schemas.microsoft.com/office/drawing/2014/main" id="{6252D665-C413-3BB2-2666-D445305E89BA}"/>
                </a:ext>
              </a:extLst>
            </p:cNvPr>
            <p:cNvSpPr/>
            <p:nvPr/>
          </p:nvSpPr>
          <p:spPr>
            <a:xfrm>
              <a:off x="0" y="-61105"/>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 name="Google Shape;352;p15">
              <a:extLst>
                <a:ext uri="{FF2B5EF4-FFF2-40B4-BE49-F238E27FC236}">
                  <a16:creationId xmlns:a16="http://schemas.microsoft.com/office/drawing/2014/main" id="{965009E3-B719-922C-58A6-CF1AAE09C8D5}"/>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5000" b="1" i="0" u="none" strike="noStrike" cap="none" dirty="0">
                  <a:solidFill>
                    <a:schemeClr val="dk1"/>
                  </a:solidFill>
                  <a:latin typeface="Century Gothic"/>
                  <a:ea typeface="Century Gothic"/>
                  <a:cs typeface="Century Gothic"/>
                  <a:sym typeface="Century Gothic"/>
                </a:rPr>
                <a:t>ÖĞRENİM ÜCRETİ ÖDEMELERİ</a:t>
              </a:r>
              <a:endParaRPr sz="5000" b="0" i="0" u="none" strike="noStrike" cap="none" dirty="0">
                <a:solidFill>
                  <a:schemeClr val="dk1"/>
                </a:solidFill>
                <a:latin typeface="Century Gothic"/>
                <a:ea typeface="Century Gothic"/>
                <a:cs typeface="Century Gothic"/>
                <a:sym typeface="Century Gothic"/>
              </a:endParaRPr>
            </a:p>
          </p:txBody>
        </p:sp>
      </p:grpSp>
      <p:sp>
        <p:nvSpPr>
          <p:cNvPr id="10" name="Google Shape;353;p15">
            <a:extLst>
              <a:ext uri="{FF2B5EF4-FFF2-40B4-BE49-F238E27FC236}">
                <a16:creationId xmlns:a16="http://schemas.microsoft.com/office/drawing/2014/main" id="{A614585B-8912-E71E-B85D-C863036D88ED}"/>
              </a:ext>
            </a:extLst>
          </p:cNvPr>
          <p:cNvSpPr/>
          <p:nvPr/>
        </p:nvSpPr>
        <p:spPr>
          <a:xfrm>
            <a:off x="781330" y="1015103"/>
            <a:ext cx="17757699" cy="30161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tr-TR" sz="3800" b="0" i="0" u="none" strike="noStrike" cap="none" dirty="0">
                <a:solidFill>
                  <a:schemeClr val="dk1"/>
                </a:solidFill>
                <a:latin typeface="Century Gothic"/>
                <a:ea typeface="Century Gothic"/>
                <a:cs typeface="Century Gothic"/>
                <a:sym typeface="Century Gothic"/>
              </a:rPr>
              <a:t>- İkinci öğretim öğrencilerinin, </a:t>
            </a:r>
          </a:p>
          <a:p>
            <a:pPr marL="0" marR="0" lvl="0" indent="0" algn="l" rtl="0">
              <a:lnSpc>
                <a:spcPct val="100000"/>
              </a:lnSpc>
              <a:spcBef>
                <a:spcPts val="0"/>
              </a:spcBef>
              <a:spcAft>
                <a:spcPts val="0"/>
              </a:spcAft>
              <a:buClr>
                <a:srgbClr val="000000"/>
              </a:buClr>
              <a:buSzPts val="5000"/>
              <a:buFont typeface="Arial"/>
              <a:buNone/>
            </a:pPr>
            <a:r>
              <a:rPr lang="tr-TR" sz="3800" b="0" i="0" u="none" strike="noStrike" cap="none" dirty="0">
                <a:solidFill>
                  <a:schemeClr val="dk1"/>
                </a:solidFill>
                <a:latin typeface="Century Gothic"/>
                <a:ea typeface="Century Gothic"/>
                <a:cs typeface="Century Gothic"/>
                <a:sym typeface="Century Gothic"/>
              </a:rPr>
              <a:t>- Birinci öğretim öğrencilerinden normal öğrenim süresini aşan öğrencilerin, </a:t>
            </a:r>
          </a:p>
          <a:p>
            <a:pPr marL="0" marR="0" lvl="0" indent="0" algn="l" rtl="0">
              <a:lnSpc>
                <a:spcPct val="100000"/>
              </a:lnSpc>
              <a:spcBef>
                <a:spcPts val="0"/>
              </a:spcBef>
              <a:spcAft>
                <a:spcPts val="0"/>
              </a:spcAft>
              <a:buClr>
                <a:srgbClr val="000000"/>
              </a:buClr>
              <a:buSzPts val="5000"/>
              <a:buFont typeface="Arial"/>
              <a:buNone/>
            </a:pPr>
            <a:r>
              <a:rPr lang="tr-TR" sz="3800" b="0" i="0" u="none" strike="noStrike" cap="none" dirty="0">
                <a:solidFill>
                  <a:schemeClr val="dk1"/>
                </a:solidFill>
                <a:latin typeface="Century Gothic"/>
                <a:ea typeface="Century Gothic"/>
                <a:cs typeface="Century Gothic"/>
                <a:sym typeface="Century Gothic"/>
              </a:rPr>
              <a:t>- </a:t>
            </a:r>
            <a:r>
              <a:rPr lang="tr-TR" sz="3800" b="1" i="0" u="none" strike="noStrike" cap="none" dirty="0">
                <a:solidFill>
                  <a:srgbClr val="FF0000"/>
                </a:solidFill>
                <a:latin typeface="Century Gothic"/>
                <a:ea typeface="Century Gothic"/>
                <a:cs typeface="Century Gothic"/>
                <a:sym typeface="Century Gothic"/>
              </a:rPr>
              <a:t>Hazırlık sınıfında ikinci yılını okuyan öğrencilerin,</a:t>
            </a:r>
            <a:r>
              <a:rPr lang="tr-TR" sz="3800" b="0" i="0" u="none" strike="noStrike" cap="none" dirty="0">
                <a:solidFill>
                  <a:schemeClr val="dk1"/>
                </a:solidFill>
                <a:latin typeface="Century Gothic"/>
                <a:ea typeface="Century Gothic"/>
                <a:cs typeface="Century Gothic"/>
                <a:sym typeface="Century Gothic"/>
              </a:rPr>
              <a:t> </a:t>
            </a:r>
          </a:p>
          <a:p>
            <a:pPr marL="0" marR="0" lvl="0" indent="0" algn="l" rtl="0">
              <a:lnSpc>
                <a:spcPct val="100000"/>
              </a:lnSpc>
              <a:spcBef>
                <a:spcPts val="0"/>
              </a:spcBef>
              <a:spcAft>
                <a:spcPts val="0"/>
              </a:spcAft>
              <a:buClr>
                <a:srgbClr val="000000"/>
              </a:buClr>
              <a:buSzPts val="5000"/>
              <a:buFont typeface="Arial"/>
              <a:buNone/>
            </a:pPr>
            <a:r>
              <a:rPr lang="tr-TR" sz="3800" b="0" i="0" u="none" strike="noStrike" cap="none" dirty="0">
                <a:solidFill>
                  <a:schemeClr val="dk1"/>
                </a:solidFill>
                <a:latin typeface="Century Gothic"/>
                <a:ea typeface="Century Gothic"/>
                <a:cs typeface="Century Gothic"/>
                <a:sym typeface="Century Gothic"/>
              </a:rPr>
              <a:t>- İkinci üniversite kaydı olan öğrencilerin, </a:t>
            </a:r>
          </a:p>
          <a:p>
            <a:pPr marL="0" marR="0" lvl="0" indent="0" algn="l" rtl="0">
              <a:lnSpc>
                <a:spcPct val="100000"/>
              </a:lnSpc>
              <a:spcBef>
                <a:spcPts val="0"/>
              </a:spcBef>
              <a:spcAft>
                <a:spcPts val="0"/>
              </a:spcAft>
              <a:buClr>
                <a:srgbClr val="000000"/>
              </a:buClr>
              <a:buSzPts val="5000"/>
              <a:buFont typeface="Arial"/>
              <a:buNone/>
            </a:pPr>
            <a:r>
              <a:rPr lang="tr-TR" sz="3800" b="1" i="0" u="none" strike="noStrike" cap="none" dirty="0">
                <a:solidFill>
                  <a:schemeClr val="dk1"/>
                </a:solidFill>
                <a:latin typeface="Century Gothic"/>
                <a:ea typeface="Century Gothic"/>
                <a:cs typeface="Century Gothic"/>
                <a:sym typeface="Century Gothic"/>
              </a:rPr>
              <a:t>  ilgili yarıyılın öğrenim ücretini / katkı payını ödemeleri gerekmektedir.</a:t>
            </a:r>
          </a:p>
        </p:txBody>
      </p:sp>
      <p:sp>
        <p:nvSpPr>
          <p:cNvPr id="11" name="Google Shape;353;p15">
            <a:extLst>
              <a:ext uri="{FF2B5EF4-FFF2-40B4-BE49-F238E27FC236}">
                <a16:creationId xmlns:a16="http://schemas.microsoft.com/office/drawing/2014/main" id="{F35A8ECD-60EF-E58D-D6F3-6C4F0C20BA17}"/>
              </a:ext>
            </a:extLst>
          </p:cNvPr>
          <p:cNvSpPr/>
          <p:nvPr/>
        </p:nvSpPr>
        <p:spPr>
          <a:xfrm>
            <a:off x="345798" y="4379613"/>
            <a:ext cx="8620494" cy="1846619"/>
          </a:xfrm>
          <a:prstGeom prst="rect">
            <a:avLst/>
          </a:prstGeom>
          <a:noFill/>
          <a:ln>
            <a:noFill/>
          </a:ln>
        </p:spPr>
        <p:txBody>
          <a:bodyPr spcFirstLastPara="1" wrap="square" lIns="91425" tIns="45700" rIns="91425" bIns="45700" anchor="t" anchorCtr="0">
            <a:spAutoFit/>
          </a:bodyPr>
          <a:lstStyle/>
          <a:p>
            <a:pPr marL="571500" marR="0" lvl="0" indent="-571500" algn="l" rtl="0">
              <a:lnSpc>
                <a:spcPct val="100000"/>
              </a:lnSpc>
              <a:spcBef>
                <a:spcPts val="0"/>
              </a:spcBef>
              <a:spcAft>
                <a:spcPts val="0"/>
              </a:spcAft>
              <a:buClr>
                <a:srgbClr val="000000"/>
              </a:buClr>
              <a:buSzPts val="5000"/>
              <a:buFont typeface="Wingdings" panose="05000000000000000000" pitchFamily="2" charset="2"/>
              <a:buChar char="§"/>
            </a:pPr>
            <a:r>
              <a:rPr lang="tr-TR" sz="3800" dirty="0">
                <a:solidFill>
                  <a:schemeClr val="dk1"/>
                </a:solidFill>
                <a:latin typeface="Century Gothic"/>
                <a:ea typeface="Century Gothic"/>
                <a:cs typeface="Century Gothic"/>
                <a:sym typeface="Century Gothic"/>
              </a:rPr>
              <a:t>H</a:t>
            </a:r>
            <a:r>
              <a:rPr lang="tr-TR" sz="3800" b="0" i="0" u="none" strike="noStrike" cap="none" dirty="0">
                <a:solidFill>
                  <a:schemeClr val="dk1"/>
                </a:solidFill>
                <a:latin typeface="Century Gothic"/>
                <a:ea typeface="Century Gothic"/>
                <a:cs typeface="Century Gothic"/>
                <a:sym typeface="Century Gothic"/>
              </a:rPr>
              <a:t>arç borcunuzu Öğrenci </a:t>
            </a:r>
            <a:r>
              <a:rPr lang="tr-TR" sz="3800" dirty="0">
                <a:solidFill>
                  <a:schemeClr val="dk1"/>
                </a:solidFill>
                <a:latin typeface="Century Gothic"/>
                <a:ea typeface="Century Gothic"/>
                <a:cs typeface="Century Gothic"/>
                <a:sym typeface="Century Gothic"/>
              </a:rPr>
              <a:t>B</a:t>
            </a:r>
            <a:r>
              <a:rPr lang="tr-TR" sz="3800" b="0" i="0" u="none" strike="noStrike" cap="none" dirty="0">
                <a:solidFill>
                  <a:schemeClr val="dk1"/>
                </a:solidFill>
                <a:latin typeface="Century Gothic"/>
                <a:ea typeface="Century Gothic"/>
                <a:cs typeface="Century Gothic"/>
                <a:sym typeface="Century Gothic"/>
              </a:rPr>
              <a:t>ilgi </a:t>
            </a:r>
            <a:r>
              <a:rPr lang="tr-TR" sz="3800" dirty="0">
                <a:solidFill>
                  <a:schemeClr val="dk1"/>
                </a:solidFill>
                <a:latin typeface="Century Gothic"/>
                <a:ea typeface="Century Gothic"/>
                <a:cs typeface="Century Gothic"/>
                <a:sym typeface="Century Gothic"/>
              </a:rPr>
              <a:t>S</a:t>
            </a:r>
            <a:r>
              <a:rPr lang="tr-TR" sz="3800" b="0" i="0" u="none" strike="noStrike" cap="none" dirty="0">
                <a:solidFill>
                  <a:schemeClr val="dk1"/>
                </a:solidFill>
                <a:latin typeface="Century Gothic"/>
                <a:ea typeface="Century Gothic"/>
                <a:cs typeface="Century Gothic"/>
                <a:sym typeface="Century Gothic"/>
              </a:rPr>
              <a:t>istemindeki işlem adımlarından görüntüleyebilirsiniz.</a:t>
            </a:r>
          </a:p>
        </p:txBody>
      </p:sp>
      <p:pic>
        <p:nvPicPr>
          <p:cNvPr id="12" name="Resim 11">
            <a:extLst>
              <a:ext uri="{FF2B5EF4-FFF2-40B4-BE49-F238E27FC236}">
                <a16:creationId xmlns:a16="http://schemas.microsoft.com/office/drawing/2014/main" id="{C140DE4D-53C2-7E73-038D-335350F4BA04}"/>
              </a:ext>
            </a:extLst>
          </p:cNvPr>
          <p:cNvPicPr>
            <a:picLocks noChangeAspect="1"/>
          </p:cNvPicPr>
          <p:nvPr/>
        </p:nvPicPr>
        <p:blipFill>
          <a:blip r:embed="rId4"/>
          <a:stretch>
            <a:fillRect/>
          </a:stretch>
        </p:blipFill>
        <p:spPr>
          <a:xfrm>
            <a:off x="9087643" y="4031273"/>
            <a:ext cx="8358828" cy="6255727"/>
          </a:xfrm>
          <a:prstGeom prst="rect">
            <a:avLst/>
          </a:prstGeom>
        </p:spPr>
      </p:pic>
      <p:sp>
        <p:nvSpPr>
          <p:cNvPr id="13" name="Google Shape;353;p15">
            <a:extLst>
              <a:ext uri="{FF2B5EF4-FFF2-40B4-BE49-F238E27FC236}">
                <a16:creationId xmlns:a16="http://schemas.microsoft.com/office/drawing/2014/main" id="{DF8AD3E0-15B4-A22E-34BA-92B0ED6E05B9}"/>
              </a:ext>
            </a:extLst>
          </p:cNvPr>
          <p:cNvSpPr/>
          <p:nvPr/>
        </p:nvSpPr>
        <p:spPr>
          <a:xfrm>
            <a:off x="345798" y="6505456"/>
            <a:ext cx="8579882" cy="3600945"/>
          </a:xfrm>
          <a:prstGeom prst="rect">
            <a:avLst/>
          </a:prstGeom>
          <a:noFill/>
          <a:ln>
            <a:noFill/>
          </a:ln>
        </p:spPr>
        <p:txBody>
          <a:bodyPr spcFirstLastPara="1" wrap="square" lIns="91425" tIns="45700" rIns="91425" bIns="45700" anchor="t" anchorCtr="0">
            <a:spAutoFit/>
          </a:bodyPr>
          <a:lstStyle/>
          <a:p>
            <a:pPr marL="571500" marR="0" lvl="0" indent="-571500" algn="l" rtl="0">
              <a:lnSpc>
                <a:spcPct val="100000"/>
              </a:lnSpc>
              <a:spcBef>
                <a:spcPts val="0"/>
              </a:spcBef>
              <a:spcAft>
                <a:spcPts val="0"/>
              </a:spcAft>
              <a:buClr>
                <a:srgbClr val="000000"/>
              </a:buClr>
              <a:buSzPts val="5000"/>
              <a:buFont typeface="Wingdings" panose="05000000000000000000" pitchFamily="2" charset="2"/>
              <a:buChar char="§"/>
            </a:pPr>
            <a:r>
              <a:rPr lang="tr-TR" sz="3800" b="0" i="0" u="none" strike="noStrike" cap="none" dirty="0">
                <a:solidFill>
                  <a:schemeClr val="dk1"/>
                </a:solidFill>
                <a:latin typeface="Century Gothic"/>
                <a:ea typeface="Century Gothic"/>
                <a:cs typeface="Century Gothic"/>
                <a:sym typeface="Century Gothic"/>
              </a:rPr>
              <a:t>2026-2027 Öğrenim ücretinizi </a:t>
            </a:r>
            <a:r>
              <a:rPr lang="tr-TR" sz="3800" b="1" i="0" u="none" strike="noStrike" cap="none" dirty="0">
                <a:solidFill>
                  <a:schemeClr val="dk1"/>
                </a:solidFill>
                <a:latin typeface="Century Gothic"/>
                <a:ea typeface="Century Gothic"/>
                <a:cs typeface="Century Gothic"/>
                <a:sym typeface="Century Gothic"/>
              </a:rPr>
              <a:t>https://tahsilat.esogu.edu.tr/</a:t>
            </a:r>
            <a:r>
              <a:rPr lang="tr-TR" sz="3800" b="0" i="0" u="none" strike="noStrike" cap="none" dirty="0">
                <a:solidFill>
                  <a:schemeClr val="dk1"/>
                </a:solidFill>
                <a:latin typeface="Century Gothic"/>
                <a:ea typeface="Century Gothic"/>
                <a:cs typeface="Century Gothic"/>
                <a:sym typeface="Century Gothic"/>
              </a:rPr>
              <a:t> adresinden Öğrenci Numaranız ve Doğum tarihi bilgilerinizle sorgulayarak </a:t>
            </a:r>
            <a:r>
              <a:rPr lang="tr-TR" sz="3800" b="0" i="0" u="none" strike="noStrike" cap="none">
                <a:solidFill>
                  <a:schemeClr val="dk1"/>
                </a:solidFill>
                <a:latin typeface="Century Gothic"/>
                <a:ea typeface="Century Gothic"/>
                <a:cs typeface="Century Gothic"/>
                <a:sym typeface="Century Gothic"/>
              </a:rPr>
              <a:t>kredi/banka </a:t>
            </a:r>
            <a:r>
              <a:rPr lang="tr-TR" sz="3800" b="0" i="0" u="none" strike="noStrike" cap="none" dirty="0">
                <a:solidFill>
                  <a:schemeClr val="dk1"/>
                </a:solidFill>
                <a:latin typeface="Century Gothic"/>
                <a:ea typeface="Century Gothic"/>
                <a:cs typeface="Century Gothic"/>
                <a:sym typeface="Century Gothic"/>
              </a:rPr>
              <a:t>kartınızla ödeyebilirsiniz.</a:t>
            </a:r>
          </a:p>
        </p:txBody>
      </p:sp>
    </p:spTree>
    <p:extLst>
      <p:ext uri="{BB962C8B-B14F-4D97-AF65-F5344CB8AC3E}">
        <p14:creationId xmlns:p14="http://schemas.microsoft.com/office/powerpoint/2010/main" val="2273172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57"/>
        <p:cNvGrpSpPr/>
        <p:nvPr/>
      </p:nvGrpSpPr>
      <p:grpSpPr>
        <a:xfrm>
          <a:off x="0" y="0"/>
          <a:ext cx="0" cy="0"/>
          <a:chOff x="0" y="0"/>
          <a:chExt cx="0" cy="0"/>
        </a:xfrm>
      </p:grpSpPr>
      <p:pic>
        <p:nvPicPr>
          <p:cNvPr id="3" name="Resim 2">
            <a:extLst>
              <a:ext uri="{FF2B5EF4-FFF2-40B4-BE49-F238E27FC236}">
                <a16:creationId xmlns:a16="http://schemas.microsoft.com/office/drawing/2014/main" id="{79EE8108-A128-7CDF-6E15-E6A13C8152C7}"/>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358;p17">
            <a:extLst>
              <a:ext uri="{FF2B5EF4-FFF2-40B4-BE49-F238E27FC236}">
                <a16:creationId xmlns:a16="http://schemas.microsoft.com/office/drawing/2014/main" id="{7D8CFE67-BC6A-955D-2900-21D2D3F9A527}"/>
              </a:ext>
            </a:extLst>
          </p:cNvPr>
          <p:cNvGrpSpPr/>
          <p:nvPr/>
        </p:nvGrpSpPr>
        <p:grpSpPr>
          <a:xfrm>
            <a:off x="325493" y="342900"/>
            <a:ext cx="17581507" cy="1371600"/>
            <a:chOff x="0" y="20903"/>
            <a:chExt cx="17740746" cy="839474"/>
          </a:xfrm>
        </p:grpSpPr>
        <p:sp>
          <p:nvSpPr>
            <p:cNvPr id="5" name="Google Shape;359;p17">
              <a:extLst>
                <a:ext uri="{FF2B5EF4-FFF2-40B4-BE49-F238E27FC236}">
                  <a16:creationId xmlns:a16="http://schemas.microsoft.com/office/drawing/2014/main" id="{FF5FD30B-B215-BCF2-2518-51C77D2E6CBD}"/>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60;p17">
              <a:extLst>
                <a:ext uri="{FF2B5EF4-FFF2-40B4-BE49-F238E27FC236}">
                  <a16:creationId xmlns:a16="http://schemas.microsoft.com/office/drawing/2014/main" id="{8CF91654-8F77-2FDD-3D77-16264E0EA638}"/>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a:solidFill>
                    <a:schemeClr val="dk1"/>
                  </a:solidFill>
                  <a:latin typeface="Century Gothic"/>
                  <a:ea typeface="Century Gothic"/>
                  <a:cs typeface="Century Gothic"/>
                  <a:sym typeface="Century Gothic"/>
                </a:rPr>
                <a:t>AKADEMİK DÜRÜSTLÜK</a:t>
              </a:r>
              <a:endParaRPr sz="6000" b="0" i="0" u="none" strike="noStrike" cap="none">
                <a:solidFill>
                  <a:schemeClr val="dk1"/>
                </a:solidFill>
                <a:latin typeface="Century Gothic"/>
                <a:ea typeface="Century Gothic"/>
                <a:cs typeface="Century Gothic"/>
                <a:sym typeface="Century Gothic"/>
              </a:endParaRPr>
            </a:p>
          </p:txBody>
        </p:sp>
      </p:grpSp>
      <p:sp>
        <p:nvSpPr>
          <p:cNvPr id="7" name="Google Shape;361;p17">
            <a:extLst>
              <a:ext uri="{FF2B5EF4-FFF2-40B4-BE49-F238E27FC236}">
                <a16:creationId xmlns:a16="http://schemas.microsoft.com/office/drawing/2014/main" id="{520942E5-9EB6-BDA9-952C-C54B98C3FFD5}"/>
              </a:ext>
            </a:extLst>
          </p:cNvPr>
          <p:cNvSpPr/>
          <p:nvPr/>
        </p:nvSpPr>
        <p:spPr>
          <a:xfrm>
            <a:off x="519545" y="1714525"/>
            <a:ext cx="17146306" cy="74173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700"/>
              <a:buFont typeface="Arial"/>
              <a:buNone/>
            </a:pPr>
            <a:endParaRPr sz="20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200"/>
              <a:buFont typeface="Arial"/>
              <a:buNone/>
            </a:pPr>
            <a:r>
              <a:rPr lang="tr-TR" sz="5200" b="0" i="0" u="none" strike="noStrike" cap="none" dirty="0">
                <a:solidFill>
                  <a:schemeClr val="dk1"/>
                </a:solidFill>
                <a:latin typeface="Century Gothic"/>
                <a:ea typeface="Century Gothic"/>
                <a:cs typeface="Century Gothic"/>
                <a:sym typeface="Century Gothic"/>
              </a:rPr>
              <a:t>Başkalarının yazmış ya da yaratmış olduğu makale, kitap, dergi, gazete, web sitesi gibi yayınların tamamını ya da bir kısmını, yazara ya da eserin telif hakkına sahip olan kişiye ya da kuruluşa atıf yapmadan kopyalamak </a:t>
            </a:r>
            <a:r>
              <a:rPr lang="tr-TR" sz="5200" b="1" i="1" u="none" strike="noStrike" cap="none" dirty="0">
                <a:solidFill>
                  <a:schemeClr val="dk1"/>
                </a:solidFill>
                <a:latin typeface="Century Gothic"/>
                <a:ea typeface="Century Gothic"/>
                <a:cs typeface="Century Gothic"/>
                <a:sym typeface="Century Gothic"/>
              </a:rPr>
              <a:t>akademik hile</a:t>
            </a:r>
            <a:r>
              <a:rPr lang="tr-TR" sz="5200" b="0" i="0" u="none" strike="noStrike" cap="none" dirty="0">
                <a:solidFill>
                  <a:schemeClr val="dk1"/>
                </a:solidFill>
                <a:latin typeface="Century Gothic"/>
                <a:ea typeface="Century Gothic"/>
                <a:cs typeface="Century Gothic"/>
                <a:sym typeface="Century Gothic"/>
              </a:rPr>
              <a:t> olarak görülen suçlardan biridir.</a:t>
            </a:r>
            <a:endParaRPr sz="52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200"/>
              <a:buFont typeface="Arial"/>
              <a:buNone/>
            </a:pPr>
            <a:endParaRPr sz="40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200"/>
              <a:buFont typeface="Arial"/>
              <a:buNone/>
            </a:pPr>
            <a:r>
              <a:rPr lang="tr-TR" sz="5200" b="0" i="0" u="none" strike="noStrike" cap="none" dirty="0">
                <a:solidFill>
                  <a:schemeClr val="dk1"/>
                </a:solidFill>
                <a:latin typeface="Century Gothic"/>
                <a:ea typeface="Century Gothic"/>
                <a:cs typeface="Century Gothic"/>
                <a:sym typeface="Century Gothic"/>
              </a:rPr>
              <a:t>Akademik hile, ESOGÜ YDYO tarafından son derece ciddiye alınır. </a:t>
            </a:r>
            <a:endParaRPr sz="52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1167557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65"/>
        <p:cNvGrpSpPr/>
        <p:nvPr/>
      </p:nvGrpSpPr>
      <p:grpSpPr>
        <a:xfrm>
          <a:off x="0" y="0"/>
          <a:ext cx="0" cy="0"/>
          <a:chOff x="0" y="0"/>
          <a:chExt cx="0" cy="0"/>
        </a:xfrm>
      </p:grpSpPr>
      <p:pic>
        <p:nvPicPr>
          <p:cNvPr id="3" name="Resim 2">
            <a:extLst>
              <a:ext uri="{FF2B5EF4-FFF2-40B4-BE49-F238E27FC236}">
                <a16:creationId xmlns:a16="http://schemas.microsoft.com/office/drawing/2014/main" id="{D8F46787-0F6B-977E-C6F8-6025F3014A6D}"/>
              </a:ext>
            </a:extLst>
          </p:cNvPr>
          <p:cNvPicPr>
            <a:picLocks noChangeAspect="1"/>
          </p:cNvPicPr>
          <p:nvPr/>
        </p:nvPicPr>
        <p:blipFill>
          <a:blip r:embed="rId3"/>
          <a:stretch>
            <a:fillRect/>
          </a:stretch>
        </p:blipFill>
        <p:spPr>
          <a:xfrm>
            <a:off x="0" y="0"/>
            <a:ext cx="18288000" cy="10315746"/>
          </a:xfrm>
          <a:prstGeom prst="rect">
            <a:avLst/>
          </a:prstGeom>
        </p:spPr>
      </p:pic>
      <p:sp>
        <p:nvSpPr>
          <p:cNvPr id="4" name="Google Shape;366;p18">
            <a:extLst>
              <a:ext uri="{FF2B5EF4-FFF2-40B4-BE49-F238E27FC236}">
                <a16:creationId xmlns:a16="http://schemas.microsoft.com/office/drawing/2014/main" id="{55079E4B-CE47-E4CD-34A6-81FE5321044E}"/>
              </a:ext>
            </a:extLst>
          </p:cNvPr>
          <p:cNvSpPr/>
          <p:nvPr/>
        </p:nvSpPr>
        <p:spPr>
          <a:xfrm>
            <a:off x="221700" y="495450"/>
            <a:ext cx="17380800" cy="9589500"/>
          </a:xfrm>
          <a:prstGeom prst="rect">
            <a:avLst/>
          </a:prstGeom>
          <a:no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rgbClr val="000000"/>
              </a:buClr>
              <a:buSzPts val="4400"/>
              <a:buFont typeface="Arial"/>
              <a:buNone/>
            </a:pPr>
            <a:endParaRPr sz="4400" b="0" i="0" u="none" strike="noStrike" cap="none">
              <a:solidFill>
                <a:schemeClr val="dk1"/>
              </a:solidFill>
              <a:latin typeface="Century Gothic"/>
              <a:ea typeface="Century Gothic"/>
              <a:cs typeface="Century Gothic"/>
              <a:sym typeface="Century Gothic"/>
            </a:endParaRPr>
          </a:p>
        </p:txBody>
      </p:sp>
      <p:grpSp>
        <p:nvGrpSpPr>
          <p:cNvPr id="5" name="Google Shape;367;p18">
            <a:extLst>
              <a:ext uri="{FF2B5EF4-FFF2-40B4-BE49-F238E27FC236}">
                <a16:creationId xmlns:a16="http://schemas.microsoft.com/office/drawing/2014/main" id="{8D386240-ACD1-ECEA-BCE6-B7EF5C5B27A1}"/>
              </a:ext>
            </a:extLst>
          </p:cNvPr>
          <p:cNvGrpSpPr/>
          <p:nvPr/>
        </p:nvGrpSpPr>
        <p:grpSpPr>
          <a:xfrm>
            <a:off x="325493" y="342900"/>
            <a:ext cx="17581507" cy="1371600"/>
            <a:chOff x="0" y="20903"/>
            <a:chExt cx="17740746" cy="839474"/>
          </a:xfrm>
        </p:grpSpPr>
        <p:sp>
          <p:nvSpPr>
            <p:cNvPr id="6" name="Google Shape;368;p18">
              <a:extLst>
                <a:ext uri="{FF2B5EF4-FFF2-40B4-BE49-F238E27FC236}">
                  <a16:creationId xmlns:a16="http://schemas.microsoft.com/office/drawing/2014/main" id="{8B3F7783-2B10-FBF0-DD81-B479488CD7F7}"/>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369;p18">
              <a:extLst>
                <a:ext uri="{FF2B5EF4-FFF2-40B4-BE49-F238E27FC236}">
                  <a16:creationId xmlns:a16="http://schemas.microsoft.com/office/drawing/2014/main" id="{27576358-49BB-B086-1EA6-832C67FADAD6}"/>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a:solidFill>
                    <a:schemeClr val="dk1"/>
                  </a:solidFill>
                  <a:latin typeface="Century Gothic"/>
                  <a:ea typeface="Century Gothic"/>
                  <a:cs typeface="Century Gothic"/>
                  <a:sym typeface="Century Gothic"/>
                </a:rPr>
                <a:t>AKADEMİK DÜRÜSTLÜK</a:t>
              </a:r>
              <a:endParaRPr sz="6000" b="0" i="0" u="none" strike="noStrike" cap="none">
                <a:solidFill>
                  <a:schemeClr val="dk1"/>
                </a:solidFill>
                <a:latin typeface="Century Gothic"/>
                <a:ea typeface="Century Gothic"/>
                <a:cs typeface="Century Gothic"/>
                <a:sym typeface="Century Gothic"/>
              </a:endParaRPr>
            </a:p>
          </p:txBody>
        </p:sp>
      </p:grpSp>
      <p:sp>
        <p:nvSpPr>
          <p:cNvPr id="8" name="Google Shape;370;p18">
            <a:extLst>
              <a:ext uri="{FF2B5EF4-FFF2-40B4-BE49-F238E27FC236}">
                <a16:creationId xmlns:a16="http://schemas.microsoft.com/office/drawing/2014/main" id="{8F2DB798-8394-CF09-BC6E-B20ECDA428BF}"/>
              </a:ext>
            </a:extLst>
          </p:cNvPr>
          <p:cNvSpPr/>
          <p:nvPr/>
        </p:nvSpPr>
        <p:spPr>
          <a:xfrm>
            <a:off x="533400" y="1635700"/>
            <a:ext cx="17581200" cy="790981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600"/>
              <a:buFont typeface="Arial"/>
              <a:buNone/>
            </a:pPr>
            <a:r>
              <a:rPr lang="tr-TR" sz="4800" b="1" i="0" u="none" strike="noStrike" cap="none" dirty="0">
                <a:solidFill>
                  <a:schemeClr val="dk1"/>
                </a:solidFill>
                <a:latin typeface="Century Gothic"/>
                <a:ea typeface="Century Gothic"/>
                <a:cs typeface="Century Gothic"/>
                <a:sym typeface="Century Gothic"/>
              </a:rPr>
              <a:t>Akademik dürüstlüğe aykırı davranışlar:</a:t>
            </a:r>
            <a:endParaRPr sz="4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 Başka bir öğrencinin ödevini kopyalamak,</a:t>
            </a:r>
            <a:endParaRPr sz="4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a:t>
            </a:r>
            <a:r>
              <a:rPr lang="tr-TR" sz="4600" b="0" i="0" u="none" strike="noStrike" cap="none" dirty="0">
                <a:solidFill>
                  <a:schemeClr val="dk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 </a:t>
            </a:r>
            <a:r>
              <a:rPr lang="tr-TR" sz="4600" dirty="0">
                <a:solidFill>
                  <a:schemeClr val="dk1"/>
                </a:solidFill>
                <a:latin typeface="Century Gothic"/>
                <a:ea typeface="Century Gothic"/>
                <a:cs typeface="Century Gothic"/>
                <a:sym typeface="Century Gothic"/>
              </a:rPr>
              <a:t>Ö</a:t>
            </a:r>
            <a:r>
              <a:rPr lang="tr-TR" sz="4600" b="0" i="0" u="none" strike="noStrike" cap="none" dirty="0">
                <a:solidFill>
                  <a:schemeClr val="dk1"/>
                </a:solidFill>
                <a:latin typeface="Century Gothic"/>
                <a:ea typeface="Century Gothic"/>
                <a:cs typeface="Century Gothic"/>
                <a:sym typeface="Century Gothic"/>
              </a:rPr>
              <a:t>devler, sunumlar, alıştırmalar veya sınavlara ilişkin kurallara uymamak,</a:t>
            </a:r>
            <a:endParaRPr sz="4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 Sınav esnasında iş birliği yapmak, ortak çalışmak,</a:t>
            </a:r>
            <a:endParaRPr sz="4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 Ödevlerde veya sınavlarda bir başka öğrencinin kimliğine bürünmek veya yerine herhangi başka bir kişiyi geçirmek,</a:t>
            </a:r>
            <a:endParaRPr sz="4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 Başka kişilerin fikirlerini kendi fikriymiş gibi göstermek ve fikrin sahibine atıf yapmamak,</a:t>
            </a:r>
            <a:endParaRPr sz="46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 Sahte belge düzenlemek,</a:t>
            </a:r>
            <a:endParaRPr sz="46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4600"/>
              <a:buFont typeface="Arial"/>
              <a:buNone/>
            </a:pPr>
            <a:r>
              <a:rPr lang="tr-TR" sz="4600" b="0" i="0" u="none" strike="noStrike" cap="none" dirty="0">
                <a:solidFill>
                  <a:schemeClr val="dk1"/>
                </a:solidFill>
                <a:latin typeface="Century Gothic"/>
                <a:ea typeface="Century Gothic"/>
                <a:cs typeface="Century Gothic"/>
                <a:sym typeface="Century Gothic"/>
              </a:rPr>
              <a:t>• Sahte veri seti veya kaynak uydurmak</a:t>
            </a:r>
            <a:endParaRPr sz="46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26079220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74"/>
        <p:cNvGrpSpPr/>
        <p:nvPr/>
      </p:nvGrpSpPr>
      <p:grpSpPr>
        <a:xfrm>
          <a:off x="0" y="0"/>
          <a:ext cx="0" cy="0"/>
          <a:chOff x="0" y="0"/>
          <a:chExt cx="0" cy="0"/>
        </a:xfrm>
      </p:grpSpPr>
      <p:pic>
        <p:nvPicPr>
          <p:cNvPr id="3" name="Resim 2">
            <a:extLst>
              <a:ext uri="{FF2B5EF4-FFF2-40B4-BE49-F238E27FC236}">
                <a16:creationId xmlns:a16="http://schemas.microsoft.com/office/drawing/2014/main" id="{3566552A-B8C5-1E1C-2991-46FF5A73DC77}"/>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375;p19">
            <a:extLst>
              <a:ext uri="{FF2B5EF4-FFF2-40B4-BE49-F238E27FC236}">
                <a16:creationId xmlns:a16="http://schemas.microsoft.com/office/drawing/2014/main" id="{FEF2F010-497E-A256-5635-253C210174F1}"/>
              </a:ext>
            </a:extLst>
          </p:cNvPr>
          <p:cNvGrpSpPr/>
          <p:nvPr/>
        </p:nvGrpSpPr>
        <p:grpSpPr>
          <a:xfrm>
            <a:off x="325493" y="342900"/>
            <a:ext cx="17581507" cy="1371600"/>
            <a:chOff x="0" y="20903"/>
            <a:chExt cx="17740746" cy="839474"/>
          </a:xfrm>
        </p:grpSpPr>
        <p:sp>
          <p:nvSpPr>
            <p:cNvPr id="5" name="Google Shape;376;p19">
              <a:extLst>
                <a:ext uri="{FF2B5EF4-FFF2-40B4-BE49-F238E27FC236}">
                  <a16:creationId xmlns:a16="http://schemas.microsoft.com/office/drawing/2014/main" id="{2C1C7D06-4A82-174F-2914-025B73E73933}"/>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77;p19">
              <a:extLst>
                <a:ext uri="{FF2B5EF4-FFF2-40B4-BE49-F238E27FC236}">
                  <a16:creationId xmlns:a16="http://schemas.microsoft.com/office/drawing/2014/main" id="{03257FF4-E921-6B94-37A6-212DCB530C55}"/>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dirty="0">
                  <a:solidFill>
                    <a:schemeClr val="dk1"/>
                  </a:solidFill>
                  <a:latin typeface="Century Gothic"/>
                  <a:ea typeface="Century Gothic"/>
                  <a:cs typeface="Century Gothic"/>
                  <a:sym typeface="Century Gothic"/>
                </a:rPr>
                <a:t>AKADEMİK DÜRÜSTLÜK</a:t>
              </a:r>
              <a:endParaRPr sz="6000" b="0" i="0" u="none" strike="noStrike" cap="none" dirty="0">
                <a:solidFill>
                  <a:schemeClr val="dk1"/>
                </a:solidFill>
                <a:latin typeface="Century Gothic"/>
                <a:ea typeface="Century Gothic"/>
                <a:cs typeface="Century Gothic"/>
                <a:sym typeface="Century Gothic"/>
              </a:endParaRPr>
            </a:p>
          </p:txBody>
        </p:sp>
      </p:grpSp>
      <p:sp>
        <p:nvSpPr>
          <p:cNvPr id="7" name="Google Shape;378;p19">
            <a:extLst>
              <a:ext uri="{FF2B5EF4-FFF2-40B4-BE49-F238E27FC236}">
                <a16:creationId xmlns:a16="http://schemas.microsoft.com/office/drawing/2014/main" id="{2579B6A9-5052-E286-39B7-F4CE3619347C}"/>
              </a:ext>
            </a:extLst>
          </p:cNvPr>
          <p:cNvSpPr/>
          <p:nvPr/>
        </p:nvSpPr>
        <p:spPr>
          <a:xfrm>
            <a:off x="685801" y="1975373"/>
            <a:ext cx="16840200" cy="812526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800"/>
              <a:buFont typeface="Arial"/>
              <a:buNone/>
            </a:pPr>
            <a:r>
              <a:rPr lang="tr-TR" sz="5800" b="1" u="none" strike="noStrike" cap="none" dirty="0">
                <a:solidFill>
                  <a:schemeClr val="dk1"/>
                </a:solidFill>
                <a:latin typeface="Century Gothic"/>
                <a:ea typeface="Century Gothic"/>
                <a:cs typeface="Century Gothic"/>
                <a:sym typeface="Century Gothic"/>
              </a:rPr>
              <a:t>Akademik Dürüstlük İhlalinde:</a:t>
            </a:r>
            <a:endParaRPr sz="5800" b="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800"/>
              <a:buFont typeface="Arial"/>
              <a:buNone/>
            </a:pPr>
            <a:r>
              <a:rPr lang="tr-TR" sz="5800" b="0" i="0" u="none" strike="noStrike" cap="none" dirty="0">
                <a:solidFill>
                  <a:schemeClr val="dk1"/>
                </a:solidFill>
                <a:latin typeface="Century Gothic"/>
                <a:ea typeface="Century Gothic"/>
                <a:cs typeface="Century Gothic"/>
                <a:sym typeface="Century Gothic"/>
              </a:rPr>
              <a:t>• Kınama ya da uzaklaştırma</a:t>
            </a:r>
            <a:r>
              <a:rPr lang="tr-TR" sz="5800" b="0" i="0" u="none" strike="noStrike" cap="none" dirty="0">
                <a:solidFill>
                  <a:schemeClr val="dk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 </a:t>
            </a:r>
            <a:r>
              <a:rPr lang="tr-TR" sz="5800" b="0" i="0" u="none" strike="noStrike" cap="none" dirty="0">
                <a:solidFill>
                  <a:schemeClr val="dk1"/>
                </a:solidFill>
                <a:latin typeface="Century Gothic"/>
                <a:ea typeface="Century Gothic"/>
                <a:cs typeface="Century Gothic"/>
                <a:sym typeface="Century Gothic"/>
              </a:rPr>
              <a:t>alabilirsiniz. </a:t>
            </a:r>
            <a:endParaRPr sz="5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800"/>
              <a:buFont typeface="Arial"/>
              <a:buNone/>
            </a:pPr>
            <a:r>
              <a:rPr lang="tr-TR" sz="5800" b="0" i="0" u="none" strike="noStrike" cap="none" dirty="0">
                <a:solidFill>
                  <a:schemeClr val="dk1"/>
                </a:solidFill>
                <a:latin typeface="Century Gothic"/>
                <a:ea typeface="Century Gothic"/>
                <a:cs typeface="Century Gothic"/>
                <a:sym typeface="Century Gothic"/>
              </a:rPr>
              <a:t>• Hakkınızda disiplin soruşturması açılabilir.</a:t>
            </a:r>
            <a:endParaRPr sz="5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800"/>
              <a:buFont typeface="Arial"/>
              <a:buNone/>
            </a:pPr>
            <a:r>
              <a:rPr lang="tr-TR" sz="5800" b="0" i="0" u="none" strike="noStrike" cap="none" dirty="0">
                <a:solidFill>
                  <a:schemeClr val="dk1"/>
                </a:solidFill>
                <a:latin typeface="Century Gothic"/>
                <a:ea typeface="Century Gothic"/>
                <a:cs typeface="Century Gothic"/>
                <a:sym typeface="Century Gothic"/>
              </a:rPr>
              <a:t>• İlgili sınavınızın notu düşürülebil</a:t>
            </a:r>
            <a:r>
              <a:rPr lang="tr-TR" sz="5800" b="0" i="0" u="none" strike="noStrike" cap="none" dirty="0">
                <a:solidFill>
                  <a:schemeClr val="dk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ir.</a:t>
            </a:r>
            <a:endParaRPr sz="58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800"/>
              <a:buFont typeface="Arial"/>
              <a:buNone/>
            </a:pPr>
            <a:endParaRPr sz="5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5800"/>
              <a:buFont typeface="Arial"/>
              <a:buNone/>
            </a:pPr>
            <a:r>
              <a:rPr lang="tr-TR" sz="5800" b="0" i="0" u="none" strike="noStrike" cap="none" dirty="0">
                <a:solidFill>
                  <a:schemeClr val="dk1"/>
                </a:solidFill>
                <a:latin typeface="Century Gothic"/>
                <a:ea typeface="Century Gothic"/>
                <a:cs typeface="Century Gothic"/>
                <a:sym typeface="Century Gothic"/>
              </a:rPr>
              <a:t>Ödevlerinizin, sınavlarınızın ve projelerinizin akademik dürüstlük çerçevesinde hazırlanması için üstün çaba sarf edeceğinize inanıyor, </a:t>
            </a:r>
            <a:r>
              <a:rPr lang="tr-TR" sz="5800" b="1" u="none" strike="noStrike" cap="none" dirty="0">
                <a:solidFill>
                  <a:schemeClr val="dk1"/>
                </a:solidFill>
                <a:latin typeface="Century Gothic"/>
                <a:ea typeface="Century Gothic"/>
                <a:cs typeface="Century Gothic"/>
                <a:sym typeface="Century Gothic"/>
              </a:rPr>
              <a:t>hepinize başarılar diliyoruz. </a:t>
            </a:r>
            <a:endParaRPr sz="5800" b="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371662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82"/>
        <p:cNvGrpSpPr/>
        <p:nvPr/>
      </p:nvGrpSpPr>
      <p:grpSpPr>
        <a:xfrm>
          <a:off x="0" y="0"/>
          <a:ext cx="0" cy="0"/>
          <a:chOff x="0" y="0"/>
          <a:chExt cx="0" cy="0"/>
        </a:xfrm>
      </p:grpSpPr>
      <p:pic>
        <p:nvPicPr>
          <p:cNvPr id="3" name="Resim 2">
            <a:extLst>
              <a:ext uri="{FF2B5EF4-FFF2-40B4-BE49-F238E27FC236}">
                <a16:creationId xmlns:a16="http://schemas.microsoft.com/office/drawing/2014/main" id="{4CCA5DA2-6D57-ACE1-4F22-4BD3AB62E375}"/>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383;g2ffb2d8fa89_0_11">
            <a:extLst>
              <a:ext uri="{FF2B5EF4-FFF2-40B4-BE49-F238E27FC236}">
                <a16:creationId xmlns:a16="http://schemas.microsoft.com/office/drawing/2014/main" id="{5C001DB2-2C12-8E35-56B1-902859D311E0}"/>
              </a:ext>
            </a:extLst>
          </p:cNvPr>
          <p:cNvGrpSpPr/>
          <p:nvPr/>
        </p:nvGrpSpPr>
        <p:grpSpPr>
          <a:xfrm>
            <a:off x="325493" y="220980"/>
            <a:ext cx="17581133" cy="1152000"/>
            <a:chOff x="0" y="20903"/>
            <a:chExt cx="17740800" cy="839400"/>
          </a:xfrm>
        </p:grpSpPr>
        <p:sp>
          <p:nvSpPr>
            <p:cNvPr id="5" name="Google Shape;384;g2ffb2d8fa89_0_11">
              <a:extLst>
                <a:ext uri="{FF2B5EF4-FFF2-40B4-BE49-F238E27FC236}">
                  <a16:creationId xmlns:a16="http://schemas.microsoft.com/office/drawing/2014/main" id="{187CE31D-72EA-1CB7-39EA-3E59D84C97CE}"/>
                </a:ext>
              </a:extLst>
            </p:cNvPr>
            <p:cNvSpPr/>
            <p:nvPr/>
          </p:nvSpPr>
          <p:spPr>
            <a:xfrm>
              <a:off x="0" y="20903"/>
              <a:ext cx="17740800" cy="839400"/>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385;g2ffb2d8fa89_0_11">
              <a:extLst>
                <a:ext uri="{FF2B5EF4-FFF2-40B4-BE49-F238E27FC236}">
                  <a16:creationId xmlns:a16="http://schemas.microsoft.com/office/drawing/2014/main" id="{1086F93B-2038-1B24-E573-BA9F9399128C}"/>
                </a:ext>
              </a:extLst>
            </p:cNvPr>
            <p:cNvSpPr/>
            <p:nvPr/>
          </p:nvSpPr>
          <p:spPr>
            <a:xfrm>
              <a:off x="40980" y="61883"/>
              <a:ext cx="17658900" cy="757500"/>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5600"/>
                <a:buFont typeface="Arial"/>
                <a:buNone/>
              </a:pPr>
              <a:r>
                <a:rPr lang="tr-TR" sz="5600" b="1" i="0" u="none" strike="noStrike" cap="none" dirty="0">
                  <a:solidFill>
                    <a:schemeClr val="dk1"/>
                  </a:solidFill>
                  <a:latin typeface="Century Gothic"/>
                  <a:ea typeface="Century Gothic"/>
                  <a:cs typeface="Century Gothic"/>
                  <a:sym typeface="Century Gothic"/>
                </a:rPr>
                <a:t>Kitapların Fotokopi Yoluyla Yasadışı Çoğaltılması</a:t>
              </a:r>
              <a:endParaRPr sz="5600" b="0" i="0" u="none" strike="noStrike" cap="none" dirty="0">
                <a:solidFill>
                  <a:schemeClr val="dk1"/>
                </a:solidFill>
                <a:latin typeface="Century Gothic"/>
                <a:ea typeface="Century Gothic"/>
                <a:cs typeface="Century Gothic"/>
                <a:sym typeface="Century Gothic"/>
              </a:endParaRPr>
            </a:p>
          </p:txBody>
        </p:sp>
      </p:grpSp>
      <p:sp>
        <p:nvSpPr>
          <p:cNvPr id="7" name="Google Shape;386;g2ffb2d8fa89_0_11">
            <a:extLst>
              <a:ext uri="{FF2B5EF4-FFF2-40B4-BE49-F238E27FC236}">
                <a16:creationId xmlns:a16="http://schemas.microsoft.com/office/drawing/2014/main" id="{6CB9B0DD-BF8E-F6F8-D23A-895993507B10}"/>
              </a:ext>
            </a:extLst>
          </p:cNvPr>
          <p:cNvSpPr/>
          <p:nvPr/>
        </p:nvSpPr>
        <p:spPr>
          <a:xfrm>
            <a:off x="594704" y="1409600"/>
            <a:ext cx="17540522" cy="8353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800"/>
              <a:buFont typeface="Arial"/>
              <a:buNone/>
            </a:pPr>
            <a:r>
              <a:rPr lang="tr-TR" sz="3800" b="1" i="0" u="none" strike="noStrike" cap="none" dirty="0">
                <a:solidFill>
                  <a:schemeClr val="dk1"/>
                </a:solidFill>
                <a:latin typeface="Century Gothic"/>
                <a:ea typeface="Century Gothic"/>
                <a:cs typeface="Century Gothic"/>
                <a:sym typeface="Century Gothic"/>
              </a:rPr>
              <a:t>5846 Sayılı Fikir ve Sanat Eserleri Kanununa göre;</a:t>
            </a:r>
            <a:endParaRPr sz="3800" b="1"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r>
              <a:rPr lang="tr-TR" sz="3800" b="0" u="none" strike="noStrike" cap="none" dirty="0">
                <a:solidFill>
                  <a:schemeClr val="dk1"/>
                </a:solidFill>
                <a:latin typeface="Century Gothic"/>
                <a:ea typeface="Century Gothic"/>
                <a:cs typeface="Century Gothic"/>
                <a:sym typeface="Century Gothic"/>
              </a:rPr>
              <a:t>- Bir eseri, icrayı, </a:t>
            </a:r>
            <a:r>
              <a:rPr lang="tr-TR" sz="3800" b="0" u="none" strike="noStrike" cap="none" dirty="0" err="1">
                <a:solidFill>
                  <a:schemeClr val="dk1"/>
                </a:solidFill>
                <a:latin typeface="Century Gothic"/>
                <a:ea typeface="Century Gothic"/>
                <a:cs typeface="Century Gothic"/>
                <a:sym typeface="Century Gothic"/>
              </a:rPr>
              <a:t>fonogramı</a:t>
            </a:r>
            <a:r>
              <a:rPr lang="tr-TR" sz="3800" b="0" u="none" strike="noStrike" cap="none" dirty="0">
                <a:solidFill>
                  <a:schemeClr val="dk1"/>
                </a:solidFill>
                <a:latin typeface="Century Gothic"/>
                <a:ea typeface="Century Gothic"/>
                <a:cs typeface="Century Gothic"/>
                <a:sym typeface="Century Gothic"/>
              </a:rPr>
              <a:t> veya yapımı hak sahibi kişilerin yazılı izni olmaksızın işleyen, temsil eden, çoğaltan, değiştiren, dağıtan, her türlü işaret, ses veya görüntü nakline yarayan araçlarla umuma ileten, yayımlayan ya da hukuka aykırı olarak işlenen veya çoğaltılan eserleri satışa arz eden, satan, kiralamak veya ödünç vermek suretiyle ya da sair şekilde yayan, ticarî amaçla satın alan, ithal veya ihraç eden, kişisel kullanım amacı dışında elinde bulunduran ya da depolayan kişi hakkında </a:t>
            </a:r>
            <a:r>
              <a:rPr lang="tr-TR" sz="3800" b="1" u="none" strike="noStrike" cap="none" dirty="0">
                <a:solidFill>
                  <a:schemeClr val="dk1"/>
                </a:solidFill>
                <a:latin typeface="Century Gothic"/>
                <a:ea typeface="Century Gothic"/>
                <a:cs typeface="Century Gothic"/>
                <a:sym typeface="Century Gothic"/>
              </a:rPr>
              <a:t>bir yıldan beş yıla kadar hapis veya adlî para cezasına hükmolunur</a:t>
            </a:r>
            <a:r>
              <a:rPr lang="tr-TR" sz="3800" b="0" u="none" strike="noStrike" cap="none" dirty="0">
                <a:solidFill>
                  <a:schemeClr val="dk1"/>
                </a:solidFill>
                <a:latin typeface="Century Gothic"/>
                <a:ea typeface="Century Gothic"/>
                <a:cs typeface="Century Gothic"/>
                <a:sym typeface="Century Gothic"/>
              </a:rPr>
              <a:t>.</a:t>
            </a:r>
            <a:endParaRPr sz="3800" b="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endParaRPr sz="3800" b="0" i="0" u="none" strike="noStrike" cap="none" dirty="0">
              <a:solidFill>
                <a:schemeClr val="dk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3800"/>
              <a:buFont typeface="Arial"/>
              <a:buNone/>
            </a:pPr>
            <a:r>
              <a:rPr lang="tr-TR" sz="3800" b="0" i="0" u="none" strike="noStrike" cap="none" dirty="0">
                <a:solidFill>
                  <a:schemeClr val="dk1"/>
                </a:solidFill>
                <a:latin typeface="Century Gothic"/>
                <a:ea typeface="Century Gothic"/>
                <a:cs typeface="Century Gothic"/>
                <a:sym typeface="Century Gothic"/>
              </a:rPr>
              <a:t>- Bandrol yükümlülüğüne aykırı ya da bandrolsüz olarak bir eseri çoğaltıp satışa arz eden, satan, dağıtan veya ticarî amaçla satın alan ya da kabul eden kişi </a:t>
            </a:r>
            <a:r>
              <a:rPr lang="tr-TR" sz="3800" b="1" i="0" u="none" strike="noStrike" cap="none" dirty="0">
                <a:solidFill>
                  <a:schemeClr val="dk1"/>
                </a:solidFill>
                <a:latin typeface="Century Gothic"/>
                <a:ea typeface="Century Gothic"/>
                <a:cs typeface="Century Gothic"/>
                <a:sym typeface="Century Gothic"/>
              </a:rPr>
              <a:t>bir yıldan beş yıla kadar hapis ve beş bin güne kadar adlî para cezasıyla cezalandırılır</a:t>
            </a:r>
            <a:r>
              <a:rPr lang="tr-TR" sz="3800" b="0" i="0" u="none" strike="noStrike" cap="none" dirty="0">
                <a:solidFill>
                  <a:schemeClr val="dk1"/>
                </a:solidFill>
                <a:latin typeface="Century Gothic"/>
                <a:ea typeface="Century Gothic"/>
                <a:cs typeface="Century Gothic"/>
                <a:sym typeface="Century Gothic"/>
              </a:rPr>
              <a:t>.</a:t>
            </a:r>
            <a:endParaRPr sz="3800" b="0" i="0" u="none" strike="noStrike" cap="none" dirty="0">
              <a:solidFill>
                <a:schemeClr val="dk1"/>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459717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390"/>
        <p:cNvGrpSpPr/>
        <p:nvPr/>
      </p:nvGrpSpPr>
      <p:grpSpPr>
        <a:xfrm>
          <a:off x="0" y="0"/>
          <a:ext cx="0" cy="0"/>
          <a:chOff x="0" y="0"/>
          <a:chExt cx="0" cy="0"/>
        </a:xfrm>
      </p:grpSpPr>
      <p:pic>
        <p:nvPicPr>
          <p:cNvPr id="4" name="Resim 3">
            <a:extLst>
              <a:ext uri="{FF2B5EF4-FFF2-40B4-BE49-F238E27FC236}">
                <a16:creationId xmlns:a16="http://schemas.microsoft.com/office/drawing/2014/main" id="{8362D9CF-B666-ECC5-69E6-3E5BFAF242D5}"/>
              </a:ext>
            </a:extLst>
          </p:cNvPr>
          <p:cNvPicPr>
            <a:picLocks noChangeAspect="1"/>
          </p:cNvPicPr>
          <p:nvPr/>
        </p:nvPicPr>
        <p:blipFill>
          <a:blip r:embed="rId3"/>
          <a:stretch>
            <a:fillRect/>
          </a:stretch>
        </p:blipFill>
        <p:spPr>
          <a:xfrm>
            <a:off x="0" y="-1"/>
            <a:ext cx="18288000" cy="10315746"/>
          </a:xfrm>
          <a:prstGeom prst="rect">
            <a:avLst/>
          </a:prstGeom>
          <a:ln w="50800">
            <a:noFill/>
          </a:ln>
        </p:spPr>
      </p:pic>
      <p:grpSp>
        <p:nvGrpSpPr>
          <p:cNvPr id="5" name="Google Shape;391;p20">
            <a:extLst>
              <a:ext uri="{FF2B5EF4-FFF2-40B4-BE49-F238E27FC236}">
                <a16:creationId xmlns:a16="http://schemas.microsoft.com/office/drawing/2014/main" id="{FCD3BD42-0042-0D7A-B99B-A9BB0B822A62}"/>
              </a:ext>
            </a:extLst>
          </p:cNvPr>
          <p:cNvGrpSpPr/>
          <p:nvPr/>
        </p:nvGrpSpPr>
        <p:grpSpPr>
          <a:xfrm>
            <a:off x="325493" y="342900"/>
            <a:ext cx="17581507" cy="1080000"/>
            <a:chOff x="0" y="20903"/>
            <a:chExt cx="17740746" cy="839474"/>
          </a:xfrm>
        </p:grpSpPr>
        <p:sp>
          <p:nvSpPr>
            <p:cNvPr id="6" name="Google Shape;392;p20">
              <a:extLst>
                <a:ext uri="{FF2B5EF4-FFF2-40B4-BE49-F238E27FC236}">
                  <a16:creationId xmlns:a16="http://schemas.microsoft.com/office/drawing/2014/main" id="{13391682-3A4B-F4FC-AFBB-A80BF80AB146}"/>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393;p20">
              <a:extLst>
                <a:ext uri="{FF2B5EF4-FFF2-40B4-BE49-F238E27FC236}">
                  <a16:creationId xmlns:a16="http://schemas.microsoft.com/office/drawing/2014/main" id="{A9954837-8FFC-9136-724C-35B4EFCFB952}"/>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dirty="0">
                  <a:solidFill>
                    <a:schemeClr val="dk1"/>
                  </a:solidFill>
                  <a:latin typeface="Century Gothic"/>
                  <a:ea typeface="Century Gothic"/>
                  <a:cs typeface="Century Gothic"/>
                  <a:sym typeface="Century Gothic"/>
                </a:rPr>
                <a:t>İNTERNET SAYFAMIZ</a:t>
              </a:r>
              <a:endParaRPr sz="6000" b="0" i="0" u="none" strike="noStrike" cap="none" dirty="0">
                <a:solidFill>
                  <a:schemeClr val="dk1"/>
                </a:solidFill>
                <a:latin typeface="Century Gothic"/>
                <a:ea typeface="Century Gothic"/>
                <a:cs typeface="Century Gothic"/>
                <a:sym typeface="Century Gothic"/>
              </a:endParaRPr>
            </a:p>
          </p:txBody>
        </p:sp>
      </p:grpSp>
      <p:grpSp>
        <p:nvGrpSpPr>
          <p:cNvPr id="8" name="Google Shape;394;p20">
            <a:extLst>
              <a:ext uri="{FF2B5EF4-FFF2-40B4-BE49-F238E27FC236}">
                <a16:creationId xmlns:a16="http://schemas.microsoft.com/office/drawing/2014/main" id="{D62BA0E7-25AB-7D60-AF48-8EBF6A86250D}"/>
              </a:ext>
            </a:extLst>
          </p:cNvPr>
          <p:cNvGrpSpPr/>
          <p:nvPr/>
        </p:nvGrpSpPr>
        <p:grpSpPr>
          <a:xfrm>
            <a:off x="5523347" y="1475622"/>
            <a:ext cx="7263013" cy="894961"/>
            <a:chOff x="408215" y="3162999"/>
            <a:chExt cx="8451776" cy="989620"/>
          </a:xfrm>
          <a:noFill/>
        </p:grpSpPr>
        <p:sp>
          <p:nvSpPr>
            <p:cNvPr id="9" name="Google Shape;395;p20">
              <a:extLst>
                <a:ext uri="{FF2B5EF4-FFF2-40B4-BE49-F238E27FC236}">
                  <a16:creationId xmlns:a16="http://schemas.microsoft.com/office/drawing/2014/main" id="{D00C68EB-F7D1-2854-66E3-000B1DC6AE00}"/>
                </a:ext>
              </a:extLst>
            </p:cNvPr>
            <p:cNvSpPr/>
            <p:nvPr/>
          </p:nvSpPr>
          <p:spPr>
            <a:xfrm>
              <a:off x="449195" y="3162999"/>
              <a:ext cx="8279960" cy="989620"/>
            </a:xfrm>
            <a:prstGeom prst="roundRect">
              <a:avLst>
                <a:gd name="adj" fmla="val 16667"/>
              </a:avLst>
            </a:prstGeom>
            <a:grpFill/>
            <a:ln w="5080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396;p20">
              <a:extLst>
                <a:ext uri="{FF2B5EF4-FFF2-40B4-BE49-F238E27FC236}">
                  <a16:creationId xmlns:a16="http://schemas.microsoft.com/office/drawing/2014/main" id="{4C5C9382-599D-65E4-E019-EEDB51DD6B24}"/>
                </a:ext>
              </a:extLst>
            </p:cNvPr>
            <p:cNvSpPr/>
            <p:nvPr/>
          </p:nvSpPr>
          <p:spPr>
            <a:xfrm>
              <a:off x="408215" y="3162999"/>
              <a:ext cx="8451776" cy="989620"/>
            </a:xfrm>
            <a:prstGeom prst="rect">
              <a:avLst/>
            </a:prstGeom>
            <a:grpFill/>
            <a:ln w="50800">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4400"/>
                <a:buFont typeface="Arial"/>
                <a:buNone/>
              </a:pPr>
              <a:r>
                <a:rPr lang="tr-TR" sz="4600" i="0" u="none" strike="noStrike" cap="none" dirty="0">
                  <a:solidFill>
                    <a:schemeClr val="dk1"/>
                  </a:solidFill>
                  <a:latin typeface="Century Gothic"/>
                  <a:ea typeface="Century Gothic"/>
                  <a:cs typeface="Century Gothic"/>
                  <a:sym typeface="Century Gothic"/>
                </a:rPr>
                <a:t>https://ydyo.ogu.edu.tr</a:t>
              </a:r>
              <a:endParaRPr sz="4600" i="0" u="none" strike="noStrike" cap="none" dirty="0">
                <a:solidFill>
                  <a:schemeClr val="dk1"/>
                </a:solidFill>
                <a:latin typeface="Century Gothic"/>
                <a:ea typeface="Century Gothic"/>
                <a:cs typeface="Century Gothic"/>
                <a:sym typeface="Century Gothic"/>
              </a:endParaRPr>
            </a:p>
          </p:txBody>
        </p:sp>
      </p:grpSp>
      <p:pic>
        <p:nvPicPr>
          <p:cNvPr id="11" name="Resim 10">
            <a:extLst>
              <a:ext uri="{FF2B5EF4-FFF2-40B4-BE49-F238E27FC236}">
                <a16:creationId xmlns:a16="http://schemas.microsoft.com/office/drawing/2014/main" id="{DC63B0D5-B2A2-926D-0871-01E2617DBB05}"/>
              </a:ext>
            </a:extLst>
          </p:cNvPr>
          <p:cNvPicPr>
            <a:picLocks noChangeAspect="1"/>
          </p:cNvPicPr>
          <p:nvPr/>
        </p:nvPicPr>
        <p:blipFill>
          <a:blip r:embed="rId4"/>
          <a:stretch>
            <a:fillRect/>
          </a:stretch>
        </p:blipFill>
        <p:spPr>
          <a:xfrm>
            <a:off x="1545176" y="2423305"/>
            <a:ext cx="15142136" cy="7672015"/>
          </a:xfrm>
          <a:prstGeom prst="rect">
            <a:avLst/>
          </a:prstGeom>
        </p:spPr>
      </p:pic>
    </p:spTree>
    <p:extLst>
      <p:ext uri="{BB962C8B-B14F-4D97-AF65-F5344CB8AC3E}">
        <p14:creationId xmlns:p14="http://schemas.microsoft.com/office/powerpoint/2010/main" val="31692258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DCEEFE"/>
        </a:solidFill>
        <a:effectLst/>
      </p:bgPr>
    </p:bg>
    <p:spTree>
      <p:nvGrpSpPr>
        <p:cNvPr id="1" name="Shape 401"/>
        <p:cNvGrpSpPr/>
        <p:nvPr/>
      </p:nvGrpSpPr>
      <p:grpSpPr>
        <a:xfrm>
          <a:off x="0" y="0"/>
          <a:ext cx="0" cy="0"/>
          <a:chOff x="0" y="0"/>
          <a:chExt cx="0" cy="0"/>
        </a:xfrm>
      </p:grpSpPr>
      <p:pic>
        <p:nvPicPr>
          <p:cNvPr id="3" name="Resim 2">
            <a:extLst>
              <a:ext uri="{FF2B5EF4-FFF2-40B4-BE49-F238E27FC236}">
                <a16:creationId xmlns:a16="http://schemas.microsoft.com/office/drawing/2014/main" id="{5FAC3AFC-5F69-90D7-2A9E-FEA2D16D5A65}"/>
              </a:ext>
            </a:extLst>
          </p:cNvPr>
          <p:cNvPicPr>
            <a:picLocks noChangeAspect="1"/>
          </p:cNvPicPr>
          <p:nvPr/>
        </p:nvPicPr>
        <p:blipFill>
          <a:blip r:embed="rId3"/>
          <a:stretch>
            <a:fillRect/>
          </a:stretch>
        </p:blipFill>
        <p:spPr>
          <a:xfrm>
            <a:off x="0" y="0"/>
            <a:ext cx="18288000" cy="10315746"/>
          </a:xfrm>
          <a:prstGeom prst="rect">
            <a:avLst/>
          </a:prstGeom>
        </p:spPr>
      </p:pic>
      <p:sp>
        <p:nvSpPr>
          <p:cNvPr id="4" name="Google Shape;402;p21">
            <a:extLst>
              <a:ext uri="{FF2B5EF4-FFF2-40B4-BE49-F238E27FC236}">
                <a16:creationId xmlns:a16="http://schemas.microsoft.com/office/drawing/2014/main" id="{CDEF2098-EB04-6D18-5484-CFDDBBAB4225}"/>
              </a:ext>
            </a:extLst>
          </p:cNvPr>
          <p:cNvSpPr/>
          <p:nvPr/>
        </p:nvSpPr>
        <p:spPr>
          <a:xfrm>
            <a:off x="2949678" y="419836"/>
            <a:ext cx="16276185" cy="1425677"/>
          </a:xfrm>
          <a:prstGeom prst="rect">
            <a:avLst/>
          </a:prstGeom>
          <a:noFill/>
          <a:ln>
            <a:noFill/>
          </a:ln>
        </p:spPr>
        <p:txBody>
          <a:bodyPr spcFirstLastPara="1" wrap="square" lIns="133350" tIns="133350" rIns="133350" bIns="133350" anchor="ctr" anchorCtr="0">
            <a:noAutofit/>
          </a:bodyPr>
          <a:lstStyle/>
          <a:p>
            <a:pPr marL="0" marR="0" lvl="0" indent="0" algn="l" rtl="0">
              <a:lnSpc>
                <a:spcPct val="90000"/>
              </a:lnSpc>
              <a:spcBef>
                <a:spcPts val="0"/>
              </a:spcBef>
              <a:spcAft>
                <a:spcPts val="0"/>
              </a:spcAft>
              <a:buClr>
                <a:srgbClr val="000000"/>
              </a:buClr>
              <a:buSzPts val="4800"/>
              <a:buFont typeface="Arial"/>
              <a:buNone/>
            </a:pPr>
            <a:r>
              <a:rPr lang="tr-TR" sz="4000" b="1" i="0" u="none" strike="noStrike" cap="none" dirty="0">
                <a:solidFill>
                  <a:schemeClr val="dk1"/>
                </a:solidFill>
                <a:latin typeface="Century Gothic"/>
                <a:ea typeface="Century Gothic"/>
                <a:cs typeface="Century Gothic"/>
                <a:sym typeface="Century Gothic"/>
              </a:rPr>
              <a:t>İnternet sayfamızdan birçok içeriğe ulaşabilirsiniz.</a:t>
            </a:r>
            <a:endParaRPr sz="4000" b="0" i="0" u="none" strike="noStrike" cap="none" dirty="0">
              <a:solidFill>
                <a:srgbClr val="000000"/>
              </a:solidFill>
              <a:latin typeface="Arial"/>
              <a:ea typeface="Arial"/>
              <a:cs typeface="Arial"/>
              <a:sym typeface="Arial"/>
            </a:endParaRPr>
          </a:p>
          <a:p>
            <a:pPr marL="0" marR="0" lvl="0" indent="0" algn="l" rtl="0">
              <a:lnSpc>
                <a:spcPct val="90000"/>
              </a:lnSpc>
              <a:spcBef>
                <a:spcPts val="1540"/>
              </a:spcBef>
              <a:spcAft>
                <a:spcPts val="0"/>
              </a:spcAft>
              <a:buClr>
                <a:srgbClr val="000000"/>
              </a:buClr>
              <a:buSzPts val="4800"/>
              <a:buFont typeface="Arial"/>
              <a:buNone/>
            </a:pPr>
            <a:endParaRPr lang="tr-TR" sz="4800" b="0" i="0" u="none" strike="noStrike" cap="none" dirty="0">
              <a:solidFill>
                <a:schemeClr val="dk1"/>
              </a:solidFill>
              <a:latin typeface="Century Gothic"/>
              <a:ea typeface="Century Gothic"/>
              <a:cs typeface="Century Gothic"/>
              <a:sym typeface="Century Gothic"/>
            </a:endParaRPr>
          </a:p>
        </p:txBody>
      </p:sp>
      <p:pic>
        <p:nvPicPr>
          <p:cNvPr id="5" name="Resim 4">
            <a:extLst>
              <a:ext uri="{FF2B5EF4-FFF2-40B4-BE49-F238E27FC236}">
                <a16:creationId xmlns:a16="http://schemas.microsoft.com/office/drawing/2014/main" id="{5AF5A7BB-AB34-0E93-8402-03F5F7FBDF82}"/>
              </a:ext>
            </a:extLst>
          </p:cNvPr>
          <p:cNvPicPr>
            <a:picLocks noChangeAspect="1"/>
          </p:cNvPicPr>
          <p:nvPr/>
        </p:nvPicPr>
        <p:blipFill>
          <a:blip r:embed="rId4"/>
          <a:stretch>
            <a:fillRect/>
          </a:stretch>
        </p:blipFill>
        <p:spPr>
          <a:xfrm>
            <a:off x="1692327" y="1034885"/>
            <a:ext cx="14903345" cy="9266113"/>
          </a:xfrm>
          <a:prstGeom prst="rect">
            <a:avLst/>
          </a:prstGeom>
        </p:spPr>
      </p:pic>
    </p:spTree>
    <p:extLst>
      <p:ext uri="{BB962C8B-B14F-4D97-AF65-F5344CB8AC3E}">
        <p14:creationId xmlns:p14="http://schemas.microsoft.com/office/powerpoint/2010/main" val="15668851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pic>
        <p:nvPicPr>
          <p:cNvPr id="3" name="Resim 2">
            <a:extLst>
              <a:ext uri="{FF2B5EF4-FFF2-40B4-BE49-F238E27FC236}">
                <a16:creationId xmlns:a16="http://schemas.microsoft.com/office/drawing/2014/main" id="{2EF9B273-AC5D-2B14-26C7-10B0857DA4C1}"/>
              </a:ext>
            </a:extLst>
          </p:cNvPr>
          <p:cNvPicPr>
            <a:picLocks noChangeAspect="1"/>
          </p:cNvPicPr>
          <p:nvPr/>
        </p:nvPicPr>
        <p:blipFill>
          <a:blip r:embed="rId3"/>
          <a:stretch>
            <a:fillRect/>
          </a:stretch>
        </p:blipFill>
        <p:spPr>
          <a:xfrm>
            <a:off x="0" y="0"/>
            <a:ext cx="18288000" cy="10315746"/>
          </a:xfrm>
          <a:prstGeom prst="rect">
            <a:avLst/>
          </a:prstGeom>
        </p:spPr>
      </p:pic>
      <p:pic>
        <p:nvPicPr>
          <p:cNvPr id="4" name="Google Shape;407;p22">
            <a:extLst>
              <a:ext uri="{FF2B5EF4-FFF2-40B4-BE49-F238E27FC236}">
                <a16:creationId xmlns:a16="http://schemas.microsoft.com/office/drawing/2014/main" id="{BBE4CB9F-F821-22C4-C3C4-1D07B546D545}"/>
              </a:ext>
            </a:extLst>
          </p:cNvPr>
          <p:cNvPicPr preferRelativeResize="0"/>
          <p:nvPr/>
        </p:nvPicPr>
        <p:blipFill rotWithShape="1">
          <a:blip r:embed="rId4">
            <a:alphaModFix/>
          </a:blip>
          <a:srcRect/>
          <a:stretch/>
        </p:blipFill>
        <p:spPr>
          <a:xfrm>
            <a:off x="1440000" y="144000"/>
            <a:ext cx="7184311" cy="10058400"/>
          </a:xfrm>
          <a:prstGeom prst="rect">
            <a:avLst/>
          </a:prstGeom>
          <a:noFill/>
          <a:ln>
            <a:noFill/>
          </a:ln>
        </p:spPr>
      </p:pic>
      <p:pic>
        <p:nvPicPr>
          <p:cNvPr id="5" name="Google Shape;408;p22">
            <a:extLst>
              <a:ext uri="{FF2B5EF4-FFF2-40B4-BE49-F238E27FC236}">
                <a16:creationId xmlns:a16="http://schemas.microsoft.com/office/drawing/2014/main" id="{B939F901-823B-B5A7-C330-C1BFE7A423D0}"/>
              </a:ext>
            </a:extLst>
          </p:cNvPr>
          <p:cNvPicPr preferRelativeResize="0"/>
          <p:nvPr/>
        </p:nvPicPr>
        <p:blipFill rotWithShape="1">
          <a:blip r:embed="rId5">
            <a:alphaModFix/>
          </a:blip>
          <a:srcRect/>
          <a:stretch/>
        </p:blipFill>
        <p:spPr>
          <a:xfrm>
            <a:off x="9720000" y="144000"/>
            <a:ext cx="7184311" cy="10058400"/>
          </a:xfrm>
          <a:prstGeom prst="rect">
            <a:avLst/>
          </a:prstGeom>
          <a:noFill/>
          <a:ln>
            <a:noFill/>
          </a:ln>
        </p:spPr>
      </p:pic>
    </p:spTree>
    <p:extLst>
      <p:ext uri="{BB962C8B-B14F-4D97-AF65-F5344CB8AC3E}">
        <p14:creationId xmlns:p14="http://schemas.microsoft.com/office/powerpoint/2010/main" val="33503403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3" name="Resim 2">
            <a:extLst>
              <a:ext uri="{FF2B5EF4-FFF2-40B4-BE49-F238E27FC236}">
                <a16:creationId xmlns:a16="http://schemas.microsoft.com/office/drawing/2014/main" id="{8593CD1C-CC16-3602-7069-11DDDABE98CF}"/>
              </a:ext>
            </a:extLst>
          </p:cNvPr>
          <p:cNvPicPr>
            <a:picLocks noChangeAspect="1"/>
          </p:cNvPicPr>
          <p:nvPr/>
        </p:nvPicPr>
        <p:blipFill>
          <a:blip r:embed="rId3"/>
          <a:stretch>
            <a:fillRect/>
          </a:stretch>
        </p:blipFill>
        <p:spPr>
          <a:xfrm>
            <a:off x="0" y="0"/>
            <a:ext cx="18288000" cy="10315746"/>
          </a:xfrm>
          <a:prstGeom prst="rect">
            <a:avLst/>
          </a:prstGeom>
        </p:spPr>
      </p:pic>
      <p:pic>
        <p:nvPicPr>
          <p:cNvPr id="4" name="Google Shape;413;p23">
            <a:extLst>
              <a:ext uri="{FF2B5EF4-FFF2-40B4-BE49-F238E27FC236}">
                <a16:creationId xmlns:a16="http://schemas.microsoft.com/office/drawing/2014/main" id="{3CF276A2-C3C1-2103-2124-CC941BDE169F}"/>
              </a:ext>
            </a:extLst>
          </p:cNvPr>
          <p:cNvPicPr preferRelativeResize="0"/>
          <p:nvPr/>
        </p:nvPicPr>
        <p:blipFill rotWithShape="1">
          <a:blip r:embed="rId4">
            <a:alphaModFix/>
          </a:blip>
          <a:srcRect/>
          <a:stretch/>
        </p:blipFill>
        <p:spPr>
          <a:xfrm>
            <a:off x="1440000" y="144000"/>
            <a:ext cx="7184311" cy="10058400"/>
          </a:xfrm>
          <a:prstGeom prst="rect">
            <a:avLst/>
          </a:prstGeom>
          <a:noFill/>
          <a:ln>
            <a:noFill/>
          </a:ln>
        </p:spPr>
      </p:pic>
      <p:pic>
        <p:nvPicPr>
          <p:cNvPr id="5" name="Google Shape;414;p23">
            <a:extLst>
              <a:ext uri="{FF2B5EF4-FFF2-40B4-BE49-F238E27FC236}">
                <a16:creationId xmlns:a16="http://schemas.microsoft.com/office/drawing/2014/main" id="{BA670722-75BA-DD78-4C53-5CF84AEDBDA9}"/>
              </a:ext>
            </a:extLst>
          </p:cNvPr>
          <p:cNvPicPr preferRelativeResize="0"/>
          <p:nvPr/>
        </p:nvPicPr>
        <p:blipFill rotWithShape="1">
          <a:blip r:embed="rId5">
            <a:alphaModFix/>
          </a:blip>
          <a:srcRect/>
          <a:stretch/>
        </p:blipFill>
        <p:spPr>
          <a:xfrm>
            <a:off x="9720000" y="144000"/>
            <a:ext cx="7186135" cy="10058400"/>
          </a:xfrm>
          <a:prstGeom prst="rect">
            <a:avLst/>
          </a:prstGeom>
          <a:noFill/>
          <a:ln>
            <a:noFill/>
          </a:ln>
        </p:spPr>
      </p:pic>
    </p:spTree>
    <p:extLst>
      <p:ext uri="{BB962C8B-B14F-4D97-AF65-F5344CB8AC3E}">
        <p14:creationId xmlns:p14="http://schemas.microsoft.com/office/powerpoint/2010/main" val="31676516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3" name="Resim 2">
            <a:extLst>
              <a:ext uri="{FF2B5EF4-FFF2-40B4-BE49-F238E27FC236}">
                <a16:creationId xmlns:a16="http://schemas.microsoft.com/office/drawing/2014/main" id="{59E0BF35-A675-28E2-048A-B7E22FE47903}"/>
              </a:ext>
            </a:extLst>
          </p:cNvPr>
          <p:cNvPicPr>
            <a:picLocks noChangeAspect="1"/>
          </p:cNvPicPr>
          <p:nvPr/>
        </p:nvPicPr>
        <p:blipFill>
          <a:blip r:embed="rId3"/>
          <a:stretch>
            <a:fillRect/>
          </a:stretch>
        </p:blipFill>
        <p:spPr>
          <a:xfrm>
            <a:off x="0" y="0"/>
            <a:ext cx="18288000" cy="10315746"/>
          </a:xfrm>
          <a:prstGeom prst="rect">
            <a:avLst/>
          </a:prstGeom>
        </p:spPr>
      </p:pic>
      <p:pic>
        <p:nvPicPr>
          <p:cNvPr id="4" name="Resim 3">
            <a:extLst>
              <a:ext uri="{FF2B5EF4-FFF2-40B4-BE49-F238E27FC236}">
                <a16:creationId xmlns:a16="http://schemas.microsoft.com/office/drawing/2014/main" id="{4067798F-0727-33DE-40BE-9537747374D3}"/>
              </a:ext>
            </a:extLst>
          </p:cNvPr>
          <p:cNvPicPr>
            <a:picLocks noChangeAspect="1"/>
          </p:cNvPicPr>
          <p:nvPr/>
        </p:nvPicPr>
        <p:blipFill>
          <a:blip r:embed="rId4"/>
          <a:stretch>
            <a:fillRect/>
          </a:stretch>
        </p:blipFill>
        <p:spPr>
          <a:xfrm>
            <a:off x="1440000" y="144000"/>
            <a:ext cx="5701237" cy="10058400"/>
          </a:xfrm>
          <a:prstGeom prst="rect">
            <a:avLst/>
          </a:prstGeom>
        </p:spPr>
      </p:pic>
      <p:pic>
        <p:nvPicPr>
          <p:cNvPr id="11" name="Resim 10">
            <a:extLst>
              <a:ext uri="{FF2B5EF4-FFF2-40B4-BE49-F238E27FC236}">
                <a16:creationId xmlns:a16="http://schemas.microsoft.com/office/drawing/2014/main" id="{72D1A7EC-267E-D382-C98A-F4E1B9857F8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7040" y="144000"/>
            <a:ext cx="8432160" cy="10157360"/>
          </a:xfrm>
          <a:prstGeom prst="rect">
            <a:avLst/>
          </a:prstGeom>
        </p:spPr>
      </p:pic>
      <p:pic>
        <p:nvPicPr>
          <p:cNvPr id="5" name="Resim 4">
            <a:extLst>
              <a:ext uri="{FF2B5EF4-FFF2-40B4-BE49-F238E27FC236}">
                <a16:creationId xmlns:a16="http://schemas.microsoft.com/office/drawing/2014/main" id="{02E28D17-3056-B727-88FD-80206919436A}"/>
              </a:ext>
            </a:extLst>
          </p:cNvPr>
          <p:cNvPicPr>
            <a:picLocks noChangeAspect="1"/>
          </p:cNvPicPr>
          <p:nvPr/>
        </p:nvPicPr>
        <p:blipFill>
          <a:blip r:embed="rId6"/>
          <a:stretch>
            <a:fillRect/>
          </a:stretch>
        </p:blipFill>
        <p:spPr>
          <a:xfrm>
            <a:off x="9144000" y="2987307"/>
            <a:ext cx="7728000" cy="7027328"/>
          </a:xfrm>
          <a:prstGeom prst="rect">
            <a:avLst/>
          </a:prstGeom>
        </p:spPr>
      </p:pic>
    </p:spTree>
    <p:extLst>
      <p:ext uri="{BB962C8B-B14F-4D97-AF65-F5344CB8AC3E}">
        <p14:creationId xmlns:p14="http://schemas.microsoft.com/office/powerpoint/2010/main" val="239041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pic>
        <p:nvPicPr>
          <p:cNvPr id="3" name="Resim 2">
            <a:extLst>
              <a:ext uri="{FF2B5EF4-FFF2-40B4-BE49-F238E27FC236}">
                <a16:creationId xmlns:a16="http://schemas.microsoft.com/office/drawing/2014/main" id="{23422D71-EE68-C020-E907-8E696612836B}"/>
              </a:ext>
            </a:extLst>
          </p:cNvPr>
          <p:cNvPicPr>
            <a:picLocks noChangeAspect="1"/>
          </p:cNvPicPr>
          <p:nvPr/>
        </p:nvPicPr>
        <p:blipFill>
          <a:blip r:embed="rId3"/>
          <a:stretch>
            <a:fillRect/>
          </a:stretch>
        </p:blipFill>
        <p:spPr>
          <a:xfrm>
            <a:off x="0" y="0"/>
            <a:ext cx="18288000" cy="10315746"/>
          </a:xfrm>
          <a:prstGeom prst="rect">
            <a:avLst/>
          </a:prstGeom>
        </p:spPr>
      </p:pic>
      <p:grpSp>
        <p:nvGrpSpPr>
          <p:cNvPr id="4" name="Google Shape;419;p24">
            <a:extLst>
              <a:ext uri="{FF2B5EF4-FFF2-40B4-BE49-F238E27FC236}">
                <a16:creationId xmlns:a16="http://schemas.microsoft.com/office/drawing/2014/main" id="{9C1EF0C8-C426-6141-DC4B-90966366B525}"/>
              </a:ext>
            </a:extLst>
          </p:cNvPr>
          <p:cNvGrpSpPr/>
          <p:nvPr/>
        </p:nvGrpSpPr>
        <p:grpSpPr>
          <a:xfrm>
            <a:off x="325493" y="220980"/>
            <a:ext cx="17581507" cy="1371600"/>
            <a:chOff x="0" y="20903"/>
            <a:chExt cx="17740746" cy="839474"/>
          </a:xfrm>
        </p:grpSpPr>
        <p:sp>
          <p:nvSpPr>
            <p:cNvPr id="5" name="Google Shape;420;p24">
              <a:extLst>
                <a:ext uri="{FF2B5EF4-FFF2-40B4-BE49-F238E27FC236}">
                  <a16:creationId xmlns:a16="http://schemas.microsoft.com/office/drawing/2014/main" id="{6CA1559D-2109-DE5E-4C7F-316F7F520C97}"/>
                </a:ext>
              </a:extLst>
            </p:cNvPr>
            <p:cNvSpPr/>
            <p:nvPr/>
          </p:nvSpPr>
          <p:spPr>
            <a:xfrm>
              <a:off x="0" y="20903"/>
              <a:ext cx="17740746" cy="839474"/>
            </a:xfrm>
            <a:prstGeom prst="roundRect">
              <a:avLst>
                <a:gd name="adj" fmla="val 16667"/>
              </a:avLst>
            </a:prstGeom>
            <a:solidFill>
              <a:srgbClr val="00B0F0"/>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Google Shape;421;p24">
              <a:extLst>
                <a:ext uri="{FF2B5EF4-FFF2-40B4-BE49-F238E27FC236}">
                  <a16:creationId xmlns:a16="http://schemas.microsoft.com/office/drawing/2014/main" id="{D1ECC291-5694-74B3-5496-18B4667DDDFB}"/>
                </a:ext>
              </a:extLst>
            </p:cNvPr>
            <p:cNvSpPr/>
            <p:nvPr/>
          </p:nvSpPr>
          <p:spPr>
            <a:xfrm>
              <a:off x="40980" y="61883"/>
              <a:ext cx="17658786" cy="75751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a:solidFill>
                    <a:schemeClr val="dk1"/>
                  </a:solidFill>
                  <a:latin typeface="Century Gothic"/>
                  <a:ea typeface="Century Gothic"/>
                  <a:cs typeface="Century Gothic"/>
                  <a:sym typeface="Century Gothic"/>
                </a:rPr>
                <a:t>TEŞEKKÜR EDERİ</a:t>
              </a:r>
              <a:r>
                <a:rPr lang="tr-TR" sz="6000" b="1" i="0" u="none" strike="noStrike" cap="none">
                  <a:solidFill>
                    <a:schemeClr val="dk1"/>
                  </a:solidFill>
                  <a:latin typeface="Century Gothic"/>
                  <a:ea typeface="Century Gothic"/>
                  <a:cs typeface="Century Gothic"/>
                  <a:sym typeface="Century Gothic"/>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Z.</a:t>
              </a:r>
              <a:endParaRPr sz="6000" b="0" i="0" u="none" strike="noStrike" cap="none">
                <a:solidFill>
                  <a:schemeClr val="dk1"/>
                </a:solidFill>
                <a:latin typeface="Century Gothic"/>
                <a:ea typeface="Century Gothic"/>
                <a:cs typeface="Century Gothic"/>
                <a:sym typeface="Century Gothic"/>
              </a:endParaRPr>
            </a:p>
          </p:txBody>
        </p:sp>
      </p:grpSp>
      <p:grpSp>
        <p:nvGrpSpPr>
          <p:cNvPr id="7" name="Google Shape;422;p24">
            <a:extLst>
              <a:ext uri="{FF2B5EF4-FFF2-40B4-BE49-F238E27FC236}">
                <a16:creationId xmlns:a16="http://schemas.microsoft.com/office/drawing/2014/main" id="{193A5DD3-829D-F97E-E0A2-D122170F8463}"/>
              </a:ext>
            </a:extLst>
          </p:cNvPr>
          <p:cNvGrpSpPr/>
          <p:nvPr/>
        </p:nvGrpSpPr>
        <p:grpSpPr>
          <a:xfrm>
            <a:off x="2372546" y="1793687"/>
            <a:ext cx="13487400" cy="1585287"/>
            <a:chOff x="0" y="339783"/>
            <a:chExt cx="17382521" cy="1444949"/>
          </a:xfrm>
        </p:grpSpPr>
        <p:sp>
          <p:nvSpPr>
            <p:cNvPr id="8" name="Google Shape;423;p24">
              <a:extLst>
                <a:ext uri="{FF2B5EF4-FFF2-40B4-BE49-F238E27FC236}">
                  <a16:creationId xmlns:a16="http://schemas.microsoft.com/office/drawing/2014/main" id="{238C2288-7DB3-1F9E-D6A8-D23ED7DC4357}"/>
                </a:ext>
              </a:extLst>
            </p:cNvPr>
            <p:cNvSpPr/>
            <p:nvPr/>
          </p:nvSpPr>
          <p:spPr>
            <a:xfrm>
              <a:off x="0" y="339783"/>
              <a:ext cx="17382521" cy="1444949"/>
            </a:xfrm>
            <a:prstGeom prst="roundRect">
              <a:avLst>
                <a:gd name="adj" fmla="val 16667"/>
              </a:avLst>
            </a:prstGeom>
            <a:solidFill>
              <a:schemeClr val="lt1"/>
            </a:solidFill>
            <a:ln w="25400"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424;p24">
              <a:extLst>
                <a:ext uri="{FF2B5EF4-FFF2-40B4-BE49-F238E27FC236}">
                  <a16:creationId xmlns:a16="http://schemas.microsoft.com/office/drawing/2014/main" id="{B43BAF17-DFEB-3862-3990-B29F970D97C1}"/>
                </a:ext>
              </a:extLst>
            </p:cNvPr>
            <p:cNvSpPr/>
            <p:nvPr/>
          </p:nvSpPr>
          <p:spPr>
            <a:xfrm>
              <a:off x="70537" y="410320"/>
              <a:ext cx="17241447" cy="1303875"/>
            </a:xfrm>
            <a:prstGeom prst="rect">
              <a:avLst/>
            </a:prstGeom>
            <a:noFill/>
            <a:ln w="50800">
              <a:noFill/>
            </a:ln>
          </p:spPr>
          <p:txBody>
            <a:bodyPr spcFirstLastPara="1" wrap="square" lIns="228600" tIns="228600" rIns="228600" bIns="228600" anchor="ctr" anchorCtr="0">
              <a:noAutofit/>
            </a:bodyPr>
            <a:lstStyle/>
            <a:p>
              <a:pPr marL="0" marR="0" lvl="0" indent="0" algn="ctr" rtl="0">
                <a:lnSpc>
                  <a:spcPct val="90000"/>
                </a:lnSpc>
                <a:spcBef>
                  <a:spcPts val="0"/>
                </a:spcBef>
                <a:spcAft>
                  <a:spcPts val="0"/>
                </a:spcAft>
                <a:buClr>
                  <a:srgbClr val="000000"/>
                </a:buClr>
                <a:buSzPts val="6000"/>
                <a:buFont typeface="Arial"/>
                <a:buNone/>
              </a:pPr>
              <a:r>
                <a:rPr lang="tr-TR" sz="6000" b="1" i="0" u="none" strike="noStrike" cap="none" dirty="0">
                  <a:solidFill>
                    <a:schemeClr val="dk1"/>
                  </a:solidFill>
                  <a:latin typeface="Century Gothic"/>
                  <a:ea typeface="Century Gothic"/>
                  <a:cs typeface="Century Gothic"/>
                  <a:sym typeface="Century Gothic"/>
                </a:rPr>
                <a:t>www.instagram.com/esoguydyo</a:t>
              </a:r>
              <a:endParaRPr sz="6000" b="1" i="0" u="none" strike="noStrike" cap="none" dirty="0">
                <a:solidFill>
                  <a:schemeClr val="dk1"/>
                </a:solidFill>
                <a:latin typeface="Century Gothic"/>
                <a:ea typeface="Century Gothic"/>
                <a:cs typeface="Century Gothic"/>
                <a:sym typeface="Century Gothic"/>
              </a:endParaRPr>
            </a:p>
          </p:txBody>
        </p:sp>
      </p:grpSp>
      <p:pic>
        <p:nvPicPr>
          <p:cNvPr id="11" name="Resim 10">
            <a:extLst>
              <a:ext uri="{FF2B5EF4-FFF2-40B4-BE49-F238E27FC236}">
                <a16:creationId xmlns:a16="http://schemas.microsoft.com/office/drawing/2014/main" id="{CF008620-E247-FC24-D190-D730015A8C7F}"/>
              </a:ext>
            </a:extLst>
          </p:cNvPr>
          <p:cNvPicPr>
            <a:picLocks noChangeAspect="1"/>
          </p:cNvPicPr>
          <p:nvPr/>
        </p:nvPicPr>
        <p:blipFill>
          <a:blip r:embed="rId4"/>
          <a:stretch>
            <a:fillRect/>
          </a:stretch>
        </p:blipFill>
        <p:spPr>
          <a:xfrm>
            <a:off x="2490018" y="3580081"/>
            <a:ext cx="13261269" cy="6364018"/>
          </a:xfrm>
          <a:prstGeom prst="rect">
            <a:avLst/>
          </a:prstGeom>
          <a:ln w="50800">
            <a:noFill/>
          </a:ln>
        </p:spPr>
      </p:pic>
    </p:spTree>
    <p:extLst>
      <p:ext uri="{BB962C8B-B14F-4D97-AF65-F5344CB8AC3E}">
        <p14:creationId xmlns:p14="http://schemas.microsoft.com/office/powerpoint/2010/main" val="3230531169"/>
      </p:ext>
    </p:extLst>
  </p:cSld>
  <p:clrMapOvr>
    <a:masterClrMapping/>
  </p:clrMapOvr>
</p:sld>
</file>

<file path=ppt/theme/theme1.xml><?xml version="1.0" encoding="utf-8"?>
<a:theme xmlns:a="http://schemas.openxmlformats.org/drawingml/2006/main" name="Eczacı">
  <a:themeElements>
    <a:clrScheme name="Eczacı">
      <a:dk1>
        <a:srgbClr val="000000"/>
      </a:dk1>
      <a:lt1>
        <a:srgbClr val="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1247</TotalTime>
  <Words>1061</Words>
  <Application>Microsoft Office PowerPoint</Application>
  <PresentationFormat>Özel</PresentationFormat>
  <Paragraphs>165</Paragraphs>
  <Slides>28</Slides>
  <Notes>28</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28</vt:i4>
      </vt:variant>
    </vt:vector>
  </HeadingPairs>
  <TitlesOfParts>
    <vt:vector size="34" baseType="lpstr">
      <vt:lpstr>Book Antiqua</vt:lpstr>
      <vt:lpstr>Calibri</vt:lpstr>
      <vt:lpstr>Century Gothic</vt:lpstr>
      <vt:lpstr>Arial</vt:lpstr>
      <vt:lpstr>Wingdings</vt:lpstr>
      <vt:lpstr>Eczacı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cp:lastModifiedBy>Gokay Bas</cp:lastModifiedBy>
  <cp:revision>124</cp:revision>
  <dcterms:created xsi:type="dcterms:W3CDTF">2006-08-16T00:00:00Z</dcterms:created>
  <dcterms:modified xsi:type="dcterms:W3CDTF">2026-09-18T08:42:04Z</dcterms:modified>
</cp:coreProperties>
</file>